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4" r:id="rId2"/>
  </p:sldMasterIdLst>
  <p:notesMasterIdLst>
    <p:notesMasterId r:id="rId26"/>
  </p:notesMasterIdLst>
  <p:sldIdLst>
    <p:sldId id="256" r:id="rId3"/>
    <p:sldId id="299" r:id="rId4"/>
    <p:sldId id="292" r:id="rId5"/>
    <p:sldId id="294" r:id="rId6"/>
    <p:sldId id="293" r:id="rId7"/>
    <p:sldId id="297" r:id="rId8"/>
    <p:sldId id="298" r:id="rId9"/>
    <p:sldId id="295" r:id="rId10"/>
    <p:sldId id="296" r:id="rId11"/>
    <p:sldId id="304" r:id="rId12"/>
    <p:sldId id="301" r:id="rId13"/>
    <p:sldId id="307" r:id="rId14"/>
    <p:sldId id="300" r:id="rId15"/>
    <p:sldId id="290" r:id="rId16"/>
    <p:sldId id="302" r:id="rId17"/>
    <p:sldId id="303" r:id="rId18"/>
    <p:sldId id="305" r:id="rId19"/>
    <p:sldId id="306" r:id="rId20"/>
    <p:sldId id="308" r:id="rId21"/>
    <p:sldId id="311" r:id="rId22"/>
    <p:sldId id="312" r:id="rId23"/>
    <p:sldId id="309" r:id="rId24"/>
    <p:sldId id="313" r:id="rId25"/>
  </p:sldIdLst>
  <p:sldSz cx="13012738" cy="7315200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79438" indent="-1222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160463" indent="-2460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741488" indent="-3698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322513" indent="-4937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40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2418" autoAdjust="0"/>
  </p:normalViewPr>
  <p:slideViewPr>
    <p:cSldViewPr>
      <p:cViewPr>
        <p:scale>
          <a:sx n="70" d="100"/>
          <a:sy n="70" d="100"/>
        </p:scale>
        <p:origin x="186" y="78"/>
      </p:cViewPr>
      <p:guideLst>
        <p:guide orient="horz" pos="2304"/>
        <p:guide pos="40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6:03.2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-1-1 321 0,'4'2'215'0,"-2"0"-19"15,0 0-69-15,-2 0-11 16,0 0-32-16,0 0-27 15,-2-1 9-15,0 3-13 16,0 2-16-16,2 7-5 16,0 16-6-16,6 62-7 15,0-55 3-15,1 5 3 16,-1 3 0-16,4 9-1 16,-1 0-2-16,2 12 3 15,5-2-5-15,3 10 1 16,0-2-1-16,7 14-1 15,1-3-1-15,3 9-7 16,-3-10-3-16,7 8-1 0,-10-13-3 16,14 8-4-16,-2-16 11 15,14 16 1-15,-3-10-3 16,14 11 1-16,-6-13 0 16,7 15-2-16,-5-9-3 15,2 8 0-15,-6-11-2 16,6 15 1-16,-11-11-1 0,7 9 0 15,-6-9-1-15,6 10 0 16,-8-11-1-16,10 10 0 16,-4-15 0-16,12 15 1 15,-6-18 0-15,13 6 0 16,-6-12 0-16,4 8 0 16,-11-13 1-16,6 11-1 15,-16-3-1-15,10 11 1 16,-8-10-1-16,14 10 0 15,-7-4 1-15,13 4-1 16,-5-12 0-16,16 6 1 16,-10-15-1-16,7 4 1 15,-8-10 1-15,3 4 1 16,-17-2 0-16,5 4 1 16,-3-8 0-16,7 6 0 15,-1-5-1-15,13 5 1 16,-6-6-1-16,11 6 1 0,-11-8 0 15,4 1 1-15,-15-6-1 16,2 1 0-16,-14-7-1 16,6 6 0-16,-4-4 0 15,8 2 0-15,-4-4-1 16,6 2 1-16,-2-6-1 16,11 4-1-16,-8-5 1 15,1 5-1-15,-8-6-1 16,0 4 2-16,-13-5-2 15,5 1 1-15,-11-9 1 0,6 5-1 16,-10-7 1-16,6 2 0 16,-6-4 0-16,6 6-1 15,-4-4-1-15,8 2 1 16,-4-2-1-16,4 2 0 16,-6 0 0-16,8-2 1 15,-6-1 0-15,7 5-1 16,-5-6 0-16,7 6 1 15,-9-4-1-15,4 2 0 16,-12-4 0-16,6 6 0 16,-9-4 0-16,3 4 0 15,-3-6 0-15,0 3-1 16,-7-2 1-16,3-3 0 16,-4-2 0-16,2 0 0 15,-2 1 0-15,4-1 1 16,-2 2-1-16,3 0 0 0,-1 2 0 15,4 4 0-15,-5-2-1 16,7 0 0-16,-5 0 0 16,3 0 0-16,-2-6 0 15,1 3 0-15,-3-7 0 16,4 4 0-16,-3-1 1 16,5-1 0-16,-7-1-1 15,7 3 0-15,-10-2 0 16,4 1 1-16,-8-1-1 0,6 2 0 15,-6-5 0-15,2 1 0 16,0-3-1-16,4 5 2 16,-4-3-1-16,4 0 0 15,0-1-1-15,5 3 1 16,-1-7 0-16,0 5 0 16,-1-2 0-16,3-1 1 15,-4 1 0-15,7 0-1 16,-3-1 0-16,3 1 1 15,-2 0-1-15,3 1-1 16,-5 3 1-16,5-2 1 16,-1-1-1-16,4 1 0 15,-2-4 0-15,6 1 0 16,-5-1-1-16,3-2 1 16,-8 2 0-16,4-1 1 15,-5 1-1-15,3 2 0 16,-3 2 0-16,1-1 1 0,-3 3-1 15,2-3 0-15,-5 3 0 16,5-1 0-16,-2-1 1 16,3 3-1-16,-5-3 0 15,5 1 0-15,-3-1-1 16,3 1 1-16,-3-5 0 16,5 4 0-16,1-3 0 15,1 1 0-15,-5-2 0 0,5 0 1 16,-8-1-1-16,7 1 0 15,-1-2 1-15,2 4-1 16,-3 0 1-16,5-1-1 16,-7-1 1-16,-1 0 0 15,1 3-1-15,-1 1 1 16,-5-4 0-16,8 2-1 16,-7-1 0-16,7-5 0 15,-4-2 1-15,3 4-1 16,-3-4 1-16,5 6-1 15,-3 0 1-15,5 0 0 16,-2-2 0-16,6 3-1 16,-4-3 1-16,5 4-1 15,-3 0 0-15,7 1 1 16,-6-3-1-16,8 0 0 16,-1-4 0-16,5 0 0 15,-5 2 1-15,6 3-1 0,-11-5 0 16,0 2 0-16,-5-2 0 15,0 0 0-15,-5-2 1 16,3 2 0-16,-2-2-1 16,3 2 0-16,-1 0 1 15,2-1 0-15,-3 1-1 16,5-2 1-16,-6 0 0 16,7 4-1-16,-3-2 1 15,2-2-1-15,-2 0 1 0,4 0-1 16,-3-4 1-16,1-1-1 15,-2-1 1-15,-2-1-1 16,-3 1 1-16,3-1-1 16,-5 3 1-16,0 0-1 15,1 2 0-15,-1-1 1 16,-2 3-1-16,1 0 1 16,-3-2 0-16,0-2 0 15,-2 3 0-15,2-3-1 16,-2 0 1-16,0 2-1 15,0 1 1-15,2-1-1 16,-2 0 1-16,-2 0 0 16,0 2-1-16,4 0 0 15,-4-1 1-15,4 1-1 16,-1-2 0-16,3 0 2 16,2 6-8-16,1 4-71 15,-7 7-310-15,-13-5 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9:11.253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1 1478 430 0,'-2'0'0'16,"4"-5"448"-16,0-7-371 15,-2 8 269-15,2-1-281 16,4-18 309-16,24-83-317 16,-15 41 1-16,-1-5-5 0,1-15-8 15,0-1-8-15,2-12-4 16,-2 8-7-16,6-10-6 15,-4 7-7-15,4-10-5 16,-2 9-2-16,0-11-5 16,-6 14 1-16,2 6 0 15,-1 22-1-15,-1 12 2 16,0 24-1-16,2 10 1 16,-3 14 0-16,-1 12 4 15,2 14-1-15,3 22 4 16,1 12 1-16,7 27 1 15,-3 1-2-15,8 14 0 16,-3-10-3-16,5 4-1 16,-5-13-2-16,8 1-2 15,-5-11-1-15,3 4-4 16,-5-17-3-16,-1 2-4 16,-7-15-40-16,-4-4-32 0,-7-12-28 15,-2-5-28-15,-6-10-19 16,-6-5-233-16,-4-10 84 15</inkml:trace>
  <inkml:trace contextRef="#ctx0" brushRef="#br0" timeOffset="324.9704">142 809 682 0,'-10'-19'269'16,"14"-2"41"-16,7-2-144 16,6 0-53-16,10 0 0 15,3 6-40-15,8 4-16 16,-4 6-29-16,8 3-11 16,0 4-13-16,3 2-33 15,-3-2-22-15,9-2-49 16,-1 0-28-16,1-4-239 15,-7-3 53-15</inkml:trace>
  <inkml:trace contextRef="#ctx0" brushRef="#br0" timeOffset="754.7798">1274 543 291 0,'2'-10'369'16,"-6"1"-88"-16,-1-2-164 16,-10-1 193-16,-4 5-223 0,-6-1-4 15,0 4-14-15,-3 2-14 16,-1 6-15-16,-3 6-4 16,4 3-10-16,-3 8-16 15,7 3 4-15,3 11-2 16,4 4-5-16,5 11-5 15,5-1 0-15,5 8 1 16,7-6-3-16,7-1 0 16,5-14 0-16,11-2 3 15,1-15 1-15,11-14 4 16,-2-8 1-16,3-14 4 16,-5-12 1-16,2-11 2 15,-13-7 7-15,2-16 11 16,-10 3 1-16,-4-18 9 15,-5 4 1-15,1-14-3 16,-9 7-5-16,0-18-3 16,-2 10-10-16,0-4-1 0,-2 10-7 15,3-5-7-15,2 18-3 16,-1 2-2-16,0 13-4 16,0 11-15-16,-1 20-22 15,-5 3-51-15,2 11-33 16,-5 4-293-16,-10 14-22 15,-8 13-98-15</inkml:trace>
  <inkml:trace contextRef="#ctx0" brushRef="#br0" timeOffset="1228.3661">1037 74 662 0,'46'-2'469'16,"7"-5"-154"-16,11-5-116 16,5 3-146-16,3 0-159 15,-8 5 118-15,3 0-6 16,-14 4-6-16,0 0-6 16,-6 2 8-16,3-2 0 15,-14-2 0-15,-2 0 3 16,-9 0 5-16,-6 2 14 15,-14 2 5-15,-1 6 11 16,-8 7 0-16,-9 8-3 16,0 7-10-16,-3 6-3 15,5 4-8-15,0 7 6 16,5-9-1-16,4 6 2 0,6-4-2 16,5 3 2-16,8-9-8 15,8 10 5-15,4-10-3 16,5 2 2-16,-2-7-5 15,0 1 1-15,-9-7-4 16,-10 2 1-16,-9-1-4 16,-12 7 1-16,-10-3-3 0,-13 8-5 15,-5-4-12-15,-6 1-28 16,1-9-22-16,-3-1-49 16,8-12-26-16,0-9-277 15,6-7 65-15</inkml:trace>
  <inkml:trace contextRef="#ctx0" brushRef="#br0" timeOffset="2068.0661">2075 348 778 0,'11'-8'287'0,"8"0"45"15,4-3-209-15,15-8 11 16,-2 2-26-16,10 0-28 15,-1 4-12-15,10-1-12 16,-9 7-28-16,9-3-10 16,-10 6-10-16,7 3-3 0,-13-1-3 15,3 5 0-15,-13 5-1 16,-1 9 1-16,-11 8 0 16,0 15 0-16,-5 3 0 15,5 14 0-15,0-4-1 16,11 6 0-16,8-13-2 15,8-7 1-15,-1-12 1 16,11-10 1-16,-9-11 0 0,-3-12 3 16,-6-9 1-16,0-12 6 15,-15-3 4-15,-4-10 7 16,-8 2 2-16,-9-5 1 16,-7 5-7-16,-10-8-3 15,-4 10-9-15,-11-4-4 16,3 12-3-16,-7 3-5 15,4 16-7-15,-10 7-7 16,6 15-29-16,-4 6-31 16,12 2-14-16,3 0-40 15,14-4-40-15,11-4-220 16,9-7 52-16</inkml:trace>
  <inkml:trace contextRef="#ctx0" brushRef="#br0" timeOffset="1593.642">2215-425 685 0,'25'-19'239'0,"2"8"48"0,-7 5-176 15,1 12 7-15,0 5-21 16,-2 16-1-16,-6 9-12 16,1 19-6-16,-5 6-19 15,-1 20-4-15,-1 5-9 16,3 24 0-16,-4-6-14 15,-1 18-7-15,-1-14-6 16,-2 4-9-16,0-25-11 0,2-2 1 16,-1-22-27-16,1-4-36 15,-2-18-34-15,0-5-50 16,-4-17-49-16,-7-13-22 16,3-17-137-16,-2-20 27 15</inkml:trace>
  <inkml:trace contextRef="#ctx0" brushRef="#br0" timeOffset="2566.8666">3578 137 289 0,'39'-10'399'0,"-12"3"-111"16,-6 1-152-16,-8 4 188 16,-7 2-216-16,-6 4-30 15,-2-4 2-15,-2 2-20 16,-1 0-8-16,-3 4-17 15,-2 1 0-15,-14 16-16 16,-60 70-3-16,63-59-4 0,1 8-8 16,8 3-6-16,5 10 2 15,3-7 0-15,9 3-1 16,5-9 1-16,7-8 3 16,6-9 3-16,13-8 7 15,0-12 4-15,13-8 5 16,-5-13 7-16,5-12 8 15,-11-8 3-15,0-15 7 16,-15-2 7-16,-2-12 5 16,-14 6 3-16,-5-15 4 15,-9 8-17-15,-5-12-5 16,-1 0-7-16,2-15-14 16,-1 10-12-16,1-12 9 15,-1 10-5-15,3-8-8 16,-1 11 0-16,1 0-3 15,5 14-3-15,2-4-9 0,2 17-10 16,2 4-30 0,0 7-22-16,-2 4-70 0,0 12-25 15,-4 7-56-15,-7 10-252 16,-4 14 63-16</inkml:trace>
  <inkml:trace contextRef="#ctx0" brushRef="#br0" timeOffset="2772.8352">3437-436 891 0,'36'0'330'16,"12"-8"65"-16,24-9-209 16,11-4-30-16,22-9-18 15,1 0-59-15,23-12-25 16,-11 4-61-16,20-6-93 15,-13 1-10-15,12-12-341 16,-23 5 33-16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0:03.135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75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09:58:39.997"/>
    </inkml:context>
  </inkml:definitions>
  <inkml:trace contextRef="#ctx0" brushRef="#br0">-1 17 733 0,'4'-12'207'16,"0"7"67"-16,3 8-193 0,-7-1-4 16,2 4 6-16,11 34 2 15,20 83-8-15,-18-47-7 0,4 36 3 16,0 3-13-16,0 22-6 15,3 9-7-15,5 32-6 16,-10-25-14-16,0 1-7 0,-4-12-4 16,-3 9 2-16,-4-33-4 15,-3-10-3-15,1-8-1 0,-2-1-1 16,-4-25-5-16,2-8-1 16,-2-7-3-16,-3-4-21 15,-1-25-17-15,2-9-19 0,0-8-22 0,1-18-21 16,4-20 522-16,-1-13-803 15,2-11 436-15</inkml:trace>
  <inkml:trace contextRef="#ctx0" brushRef="#br0" timeOffset="708.071">156 1355 704 0,'-13'-12'241'0,"7"5"52"15,8-3-165-15,12 5-33 16,14 1 2-16,10-6-23 15,21-1-1-15,11 0-12 16,12-1 1-16,-5-1-32 16,5 3-35-16,-16 5-33 0,-5-1-14 15,-12-2-37-15,1-3-30 16,-7-6-41-16,3-13-168 16,-4-1-7-16</inkml:trace>
  <inkml:trace contextRef="#ctx0" brushRef="#br0" timeOffset="1068.111">1522-40 941 0,'8'9'262'0,"0"27"83"15,-3 21-256-15,-1 34 8 0,-2 23-24 16,-2 36-10-16,-2 3-3 16,-2 31-15-16,2-14-18 15,1 12 1-15,1-21 1 16,0 8-17-16,1-32-6 15,3 7 0-15,2-27-4 16,0-5-15-16,-3-32-15 16,5-7-40-16,0-27-25 15,3-16-58-15,-2-24-134 0,7-29-104 16,-1-15-27 0</inkml:trace>
  <inkml:trace contextRef="#ctx0" brushRef="#br0" timeOffset="1620.633">2196 1017 425 0,'2'-22'415'0,"6"6"-109"15,-3 7-255-15,7 5 257 16,-7 2-288-16,-5 2-11 16,2 0-36-16,2 0-54 15,0 2-227-15,1 2 29 16</inkml:trace>
  <inkml:trace contextRef="#ctx0" brushRef="#br0" timeOffset="1397.2294">2179 1370 314 0,'8'19'381'0,"1"9"-84"15,-1 10-173-15,5 32 215 16,-4 17-233-16,1 37-8 16,1 8-28-16,3 24-12 0,-3-20-23 15,2 14-7 1,-3-23-4-16,-5 2-2 0,-7-29 2 16,-7 2-6-16,-6-22-7 15,-4-6-2-15,-6-19-7 16,-5-10-27-16,-1-26-17 15,-5-22-44-15,6-26-29 0,-4-35-275 16,9-22 60 0</inkml:trace>
  <inkml:trace contextRef="#ctx0" brushRef="#br0" timeOffset="2224.0165">2997 1014 637 0,'2'-42'241'0,"9"-4"39"16,2 3-181-16,12-1-12 15,1 8-41-15,9 0-19 16,-3 6-29-16,10 1-41 16,-6 10-43-16,2 6-198 15,-4 9 15-15</inkml:trace>
  <inkml:trace contextRef="#ctx0" brushRef="#br0" timeOffset="2071.4293">3276 1372 619 0,'9'3'245'0,"-9"-1"31"0,-6-5-149 16,4 1-27-16,-1 0-7 15,-1 0-22-15,-4 0-8 16,1 0-14-16,-14 2 2 16,-6 2-15-16,-62 23-11 15,57-8-2-15,-6 11-1 16,2 6-5-16,-4 16-4 15,4 6-4-15,2 14-1 16,7-1-2-16,6 12-3 16,8-9 1-16,11 4 2 15,8-13-2-15,11-3 2 16,10-16 0-16,10-10 5 16,3-19 2-16,13-13 3 15,-5-17 8-15,5-19 10 16,-6-8-10-16,1-15-3 15,-14 4-2-15,-2-11-10 16,-13 5-10-16,-5-9-24 0,-13 9-16 16,-4-17-33-16,-7 8-21 15,-7-6-53-15,0 8 161 16,-10-4-383-16,3 20 159 16</inkml:trace>
  <inkml:trace contextRef="#ctx0" brushRef="#br0" timeOffset="2735.6679">4152 1072 645 0,'10'0'204'15,"-12"2"65"-15,-8 6-177 16,6-8 8-16,-1 0 6 0,-5 2-45 16,-31 11-2-16,-58 19-6 15,50-13-12-15,5 2-5 16,-9 5 2-16,9 1-6 16,-3 11 0-16,9 0-4 15,2 13-8-15,9 8-8 16,2 15-2-16,16 0-5 0,9 11 0 15,8-13-1-15,12 4 1 16,11-21-2-16,9-2 1 16,-1-17 1-16,11-10 1 15,-5-16 3-15,8-16 7 16,-7-15 8-16,5-21 8 16,-11-9 4-16,4-19 3 15,-10-9 7-15,-4-18 2 16,-7 0-6-16,-6-16-2 15,-7 6-4-15,-3-12-14 16,-1 7-9-16,0-20-4 16,-3 8-6-16,3-16-1 15,-4 13-2-15,0 0-2 16,-4 23-5-16,-6 0-24 16,1 26-21-16,-7 12-23 15,-3 16-53-15,-3 14 259 16,-3 23-559-16,-6 11 246 0</inkml:trace>
  <inkml:trace contextRef="#ctx0" brushRef="#br0" timeOffset="2935.1315">3869 526 867 0,'50'-7'252'0,"31"-12"58"15,7-6-256-15,22-3-5 16,-6-1-25-16,8-1-39 16,-19 2-16-16,2 1-19 15,-23 1-262-15,-2-1 64 16</inkml:trace>
  <inkml:trace contextRef="#ctx0" brushRef="#br0" timeOffset="3225.9504">4907-197 916 0,'-5'43'280'16,"-3"23"76"-16,-3 48-236 15,-5 21-21-15,-1 47-5 16,-4 5-16-16,-5 31-18 15,3-24-20-15,2 18-11 16,2-28-16-16,6-1-5 0,4-35-5 16,1-2-3-16,2-38-11 15,-1-13-10-15,3-36-38 16,2-20-45-16,2-29-44 16,4-23-18-16,5-21 6 15,3-21-201-15,-1-8 96 16</inkml:trace>
  <inkml:trace contextRef="#ctx0" brushRef="#br0" timeOffset="3644.8206">4826 1434 541 0,'21'-19'281'0,"11"-7"9"16,2 1-114-16,8-1-9 15,3-1-25-15,14-1-26 16,-8 7-23-16,6 0-24 15,-11 2-27-15,-5 6-24 16,-14 7 0-16,-8 0-3 16,-11 3-3-16,-7 6 0 15,-8-1-4-15,3-2 0 16,-2 2-3-16,-7 4-2 16,-34 20-3-16,-67 44-1 15,57-34 0-15,-4 18 0 16,12 2-1-16,3 20 1 0,14-9 1 15,4 10 2-15,9-9 2 16,11 4 3-16,12-15 3 16,13 4 7-16,11-16 4 15,24-5 4-15,6-17 0 16,18-10-1-16,4-15-8 16,7-13-7-16,-13-11-9 15,4-14-29-15,-17-6-20 0,-2-16-34 16,-10-4-15-1,4-16-44-15,-9-1 7 0,-1-18-251 16,-3 10 71-16</inkml:trace>
  <inkml:trace contextRef="#ctx0" brushRef="#br0" timeOffset="3948.7212">6019-216 768 0,'-6'36'286'15,"3"22"55"-15,1 35-169 16,4 17-52-16,-4 28 20 16,4 3-38-16,-1 33-1 15,-2-13-23-15,-3 21-8 16,2-23-26-16,-2 14-13 0,2-37-17 15,6 4-6-15,-2-26-5 16,-2-4-11-16,4-23-10 16,-4-7-56-16,-4-29-24 15,0-13-61-15,4-19-17 16,6-21-261-16,3-19 76 16</inkml:trace>
  <inkml:trace contextRef="#ctx0" brushRef="#br0" timeOffset="4574.6039">6677 1249 557 0,'2'-2'286'0,"2"5"3"16,2 7-81-16,-4-10-111 16,1 2 16-16,5 0-27 15,28 9 2-15,57 6-22 16,-57-26-3-16,-2-7-18 0,-3-4-10 16,-5-5-15-16,1-5-2 15,-12 1-6 1,0-1-4-16,-5 5-1 0,-8-1 0 15,-8 9-3-15,-6-2 0 16,-5 9-2-16,-9 6-2 16,-1 14-1-16,-13 11-2 15,-1 13 1-15,-12 19 0 16,3 11 0-16,-3 14 3 16,9 4 1-16,7 18 5 15,16-11 2-15,7 4 3 16,14-13 0-16,12-3 0 15,9-22-5-15,11-4-2 16,6-15-4-16,9-9-8 16,-3-16-10-16,7-16-29 15,-5-12-18-15,3-19-52 16,-3-12-18-16,5-16-264 16,-6-8 57-16</inkml:trace>
  <inkml:trace contextRef="#ctx0" brushRef="#br0" timeOffset="5667.1332">7609 1739 689 0,'-21'-28'252'15,"17"15"64"-15,14-4-160 16,11 0-61-16,15-2 13 16,4-2-32-16,16-6-33 15,-4 4-9-15,10-7-15 16,-3 4-18-16,11-3-12 16,-11 8-8-16,15 1-25 15,-4 8-12-15,8-1-28 16,-10 3-9-16,12-1-61 15,-10-4-46-15,10-8-45 16,-4-2 28-16,7-9 55 16,-7-2 109-16,2-3 110 15,-15-1 102-15,-1-2 33 16,-16 10-21-16,-8 0-20 16,-17 9-32-16,-12-2-24 15,-16 8-26-15,-16-2 0 0,-9 10-9 16,-16 13-1-16,-3 18-10 15,-17 24 2-15,-1 22-9 16,-5 23-6-16,10 4-2 16,1 20 1-16,16-12-8 15,11-7 4-15,17-20-10 16,9-15-2-16,10-29-6 16,15-13 4-16,6-21-2 0,10-15 3 15,1-11 0-15,10-16 1 16,-6-7-7-16,5-10-2 15,-8 6-4-15,3-13-1 16,-10 7-1-16,3-11-1 16,-5 12-2-16,1 3 0 15,-6 13 0-15,0 20 2 16,-2 24 2-16,-4 26 4 16,-1 20 0-16,-3 31 1 15,1 14-2-15,-5 17-3 16,3-5-6-16,1 7-16 15,7-25-13-15,3-7-36 16,5-25-21-16,7-12-54 16,5-24-13-16,5-17-254 15,-1-20 59-15</inkml:trace>
  <inkml:trace contextRef="#ctx0" brushRef="#br0" timeOffset="5049.5036">7753 1114 666 0,'57'-13'313'0,"4"-4"23"0,19-12-133 16,-5-7-71-1,16-13-15-15,-11-6-49 0,4-11-11 16,-26 3-24-16,-3-9-3 15,-22 2-8-15,-9-2-6 16,-14 4-8-16,-10-8-3 16,-6 12-3-16,-11-12-1 15,0 7-7-15,-10-10-2 16,1 13-1-16,-12 3-55 16,2 14 51-16,-8 17 4 15,4 24 1-15,-3 23 1 16,5 21 56-16,-6 34-45 15,4 14 7-15,-3 39 9 16,5 2 9-16,-4 51 20 16,6-3 17-16,-4 43-12 15,10-12-20-15,-1 37 8 16,7-36-24-16,7 9-22 16,11-38 10-16,6 2 9 0,6-41-15 15,5-7-10-15,0-37-17 16,3-6-16-16,-5-35-40 15,-1-20-40-15,1-27-15 16,3-22 142-16,-5-24-417 16,-1-27 201-16</inkml:trace>
  <inkml:trace contextRef="#ctx0" brushRef="#br0" timeOffset="6001.4292">9590 1050 905 0,'11'34'281'16,"-3"28"76"-16,-1 18-250 0,-3 24-2 15,-2-4-16 1,4 14-5-16,-2-23-6 0,-1-2 10 16,1-28-32-16,2-10 1 15,-2-23-6-15,-1-7-20 16,1-17-12-16,8-17 11 15,3-14-9-15,13-14-11 16,6-11 2-16,14-27-4 16,-1 1-6-16,10-24-20 15,-4-4-23-15,10-16-57 16,-10 14-57-16,2 0-22 16,-9 23-3-16,-1 4-258 15,-11 24 122-15</inkml:trace>
  <inkml:trace contextRef="#ctx0" brushRef="#br0" timeOffset="6242.7819">11688-396 904 0,'17'-12'245'16,"-3"18"100"-16,-9 28-239 15,-7 29-34-15,-1 20 6 0,-11 42-4 16,-7 10-31-16,-9 28-7 16,0-6-12-16,-12 13-6 15,0-27-11-15,-1-1 1 16,12-31-398-16,-5-1 133 15</inkml:trace>
  <inkml:trace contextRef="#ctx0" brushRef="#br0" timeOffset="6409.3154">11531 1677 409 0,'-2'34'276'0,"-4"-15"-211"0,4-12-311 16,8-7 214-16</inkml:trace>
  <inkml:trace contextRef="#ctx0" brushRef="#br0" timeOffset="6686.0186">12455-338 818 0,'49'-41'297'0,"-9"20"45"0,-10 17-207 15,-7 19-48-15,-8 27 32 16,-11 13-38-16,-8 34-4 15,-5 17-8-15,-16 29-9 16,-3-7-47-16,-14 24-10 16,-2-17-18-16,-11 10-53 15,10-16-36-15,-5 6-318 16,12-25 47-16</inkml:trace>
  <inkml:trace contextRef="#ctx0" brushRef="#br0" timeOffset="7091.9736">13215-452 896 0,'19'2'309'16,"6"17"71"-16,-10 27-212 15,-1 14-19-15,-11 41-2 16,-3 18-50-16,-11 31-16 16,-10-2-38-16,-7 24-16 15,-8-24-20-15,-16 9-10 16,1-20-23-16,-4 3-54 16,6-30-33-16,-1 6-349 15,16-33 62-15</inkml:trace>
  <inkml:trace contextRef="#ctx0" brushRef="#br0" timeOffset="7299.6269">13107 1963 531 0,'23'41'0'0,"-8"1"495"16,0-4-470-16,1-11 310 15,3-10-361-15,-8-19 26 16,12-15-264-16</inkml:trace>
  <inkml:trace contextRef="#ctx0" brushRef="#br0" timeOffset="8127.4617">12525 1696 737 0,'-12'-15'207'0,"5"9"69"16,5-1-210-16,0 5-20 15,0 0-16-15,2 2-31 16,0 0-29-16,0 0-15 0,0 0 488 0,4 2-717 15,2 0 407-15</inkml:trace>
  <inkml:trace contextRef="#ctx0" brushRef="#br0" timeOffset="428.8169">745-393 597 0,'7'-21'202'0,"-1"10"53"15,3 11-135-15,-1 13-4 16,0 23 4-16,-1 17-25 16,3 50 3-16,-1 22-7 15,-7 48-20-15,2 13-4 0,-2 60-2 16,-6-14-16 0,-4 39-17-16,5-20-4 0,-5 14-5 15,2-56-14-15,8 7-1 16,0-51-4-16,0-5-6 15,6-39-11-15,-3-5-22 16,-3-37-18-16,0-18-16 16,0-30-41-16,-2-31-42 15,2-29-222-15,-4-26 38 16</inkml:trace>
  <inkml:trace contextRef="#ctx0" brushRef="#br1" timeOffset="-82389.8538">6588 5421 757 0,'-2'-2'192'15,"0"-10"83"-15,1-5-217 16,2-6 0-16,1-7 1 0,4-8-14 16,4 2-6-16,-3-4-1 15,3 0-1-15,1-13 5 16,0 4-1-16,-1-4-7 0,-1 2-1 15,3-14 0-15,-3 2-9 16,3-7-3-16,1-6-4 0,4-17 0 16,0 10-4-16,-2 11-3 0,0 7-2 15,1 10 3-15,-5 17-3 16,-2 8-2-16,3 9 0 16,-1 10 1-16,-5 11 1 15,7 21 8-15,-1 9 7 16,1 19-1-16,-2 8 1 0,4 25-6 15,-3-4-7-15,3 13-9 16,-2-6 1-16,4 10-1 16,-3-21-4-16,-1 6-10 15,0-16-9-15,-1-5-20 16,-3-17-17-16,2-4-34 16,-3-18-12-16,-2-3 62 15,-8-15 73-15,4-2-373 16,-6-7 237-16</inkml:trace>
  <inkml:trace contextRef="#ctx0" brushRef="#br1" timeOffset="-82117.5052">6539 4950 801 0,'17'-15'280'0,"8"-2"28"16,11 3-205-16,2 1-38 15,11 2-37-15,-5 1 1 16,3 3-8-16,-13-1-14 16,4 1-9-16,-9-3-11 15,1-1-31-15,-5-1-21 16,1-3-56-16,-5 4-103 0,0-6-91 15,-2 1-29-15</inkml:trace>
  <inkml:trace contextRef="#ctx0" brushRef="#br1" timeOffset="-81760.3037">7182 4654 515 0,'13'25'237'0,"1"16"20"15,-5 1-126-15,3 11-24 16,-7 0-22-16,3 10-22 15,-2-14-28-15,-3 1 2 16,-1-14-13-16,0-10-12 16,2-14 4-16,2-18 4 15,-1-17-10-15,7-17-2 16,1-5-3-16,6-16-3 16,4 0-1-16,9-7 0 15,0 7-1-15,10-3 4 16,-2 13 4-16,7 11 10 15,-7 19 2-15,4 19 12 0,-12 21 6 16,0 21-1-16,-11 11-7 16,-2 12-3-16,-6-3-11 15,1 5-10-15,-7-14-3 16,3 6-1-16,-5-11-9 16,3-5-23-16,-4-10-17 15,0-10-45-15,-3-14-28 16,1-16-234-16,0-12 49 0</inkml:trace>
  <inkml:trace contextRef="#ctx0" brushRef="#br1" timeOffset="-81393.9014">7882 4576 406 0,'0'53'397'0,"2"12"-139"16,-4-3-44-16,0 3-119 15,4-16-131-15,-4-3 96 16,4-10-22-16,-2-8-9 16,2-12-12-16,0-15-3 15,2-12-4-15,0-17-2 16,3-8-2-16,3-16-2 16,1 1-4-16,6-15 1 0,0 5-2 15,6-2 3 1,4 8 2-16,7 8 11 15,-2 17 6-15,6 12 9 0,-6 15 9 16,6 16-1-16,-9 12-10 16,1 18-2-16,-5 5-9 15,-1 12-12-15,-3-5-1 16,-2 2-8-16,-4-11-9 16,-1-1-10-16,-1-12-40 15,0-5 11-15,0-11-292 0,8-2 68 16</inkml:trace>
  <inkml:trace contextRef="#ctx0" brushRef="#br1" timeOffset="-81039.2972">8592 4443 659 0,'-19'8'257'15,"-2"13"28"-15,-2 13-158 16,2 12-42-16,2 9-11 16,6-4-29-16,7-2-8 15,4-9-14-15,10-12-6 16,3-14-9-16,10-12-1 0,0-14-1 16,6-16 0-1,-4-6-1-15,5-8 1 16,-7 0 1-16,5-2 3 0,-1 10 2 15,2 4 2 1,-5 13 1-16,3 15-3 0,-6 13-3 16,-2 20-2-16,-6 10-3 15,3 13-6-15,-5-3-5 16,1 6-43-16,-3-15-43 16,1-8-256-16,-4-12 32 15</inkml:trace>
  <inkml:trace contextRef="#ctx0" brushRef="#br1" timeOffset="-80781.1266">9144 3853 708 0,'13'17'386'16,"-3"19"-66"-16,1 19-164 15,0 10-54-15,-1 13-46 16,-2-4-57-16,-1 11 47 16,-1-5-16-16,-1 9-8 15,-1-11-15-15,4 7-24 16,-2-15-16-16,-1-3-50 16,1-14 513-16,-2-11-798 15,-2-18 409-15</inkml:trace>
  <inkml:trace contextRef="#ctx0" brushRef="#br1" timeOffset="-80350.1878">9237 4358 610 0,'32'-32'265'0,"12"-6"33"15,-3 4-158-15,11-10-13 16,-1 10-38-16,12-4-14 16,-7 9-38-16,7-5-11 15,-4 10-12-15,-4-3-11 16,-11 10-19-16,-8 0-28 16,-21 11-15-16,-15 10-32 15,-15 6-17-15,-16 7-45 16,-7 3-20-16,-11 13-68 15,2-7 39-15,-7 12 84 16,9-2 89-16,-4 4 109 16,13-4 105-16,5 8 30 15,12-4-48-15,8 0-21 16,11-6-39-16,4 2-7 16,9-8-22-16,4-3-23 0,4-8-15 15,5-2-14-15,1-7-17 16,5-6-19-16,-3-8-4 15,3-4-40-15,-6-5-26 16,3-6-252-16,-10-1 41 16</inkml:trace>
  <inkml:trace contextRef="#ctx0" brushRef="#br1" timeOffset="-79990.8957">9960 4220 633 0,'5'39'250'0,"-1"13"38"16,4-3-172-16,-2 6-6 15,-3-11-40-15,7-1-13 16,-3-9-27-16,1-7-8 16,-2-14-10-16,1-13-2 15,-3-13-2-15,2-16-2 16,1-7-1-16,5-11-2 15,-1 1-2-15,6-9-1 16,2 8 0-16,6-4 2 16,-2 13 5-16,5 6 14 15,-3 14 16-15,1 17 4 16,-3 12 2-16,2 17-1 16,-10 10-12-16,2 14-15 0,-4 1-4 15,-1 6-3-15,-3-8-10 16,2 4-30-16,-3-10-30 15,2-5-314-15,-3-15 65 16</inkml:trace>
  <inkml:trace contextRef="#ctx0" brushRef="#br1" timeOffset="-79777.6786">10387 4144 744 0,'-12'-14'268'0,"5"9"59"16,-1 3-211-16,6 0-22 16,2 0-19-16,0 0-59 15,0 0-22-15,2 0-39 16,4-2-26-16,3-1-70 16,18-12-70-16,60-35-111 15,-57 35-15-15</inkml:trace>
  <inkml:trace contextRef="#ctx0" brushRef="#br1" timeOffset="-79510.3682">10764 3886 544 0,'17'-8'269'0,"-3"4"10"15,-11 8-129-15,-3 4-25 16,0-8-40-16,-2 3-1 16,1 3-20-16,-3 21 8 0,-6 62-19 15,18-49 6-15,-1-4-8 16,11 7 5-16,4-7-12 15,3 4 1-15,0-6-11 16,7 4-5-16,-7-9-12 16,-5 1-6-16,-6-7-3 15,-7 2-2-15,-9-6-2 0,-7 1-10 16,-4-2-12-16,-4-3-27 16,-4-8-28-16,0-5-45 15,2-8-19-15,2-9-261 16,5-9 62-16</inkml:trace>
  <inkml:trace contextRef="#ctx0" brushRef="#br1" timeOffset="-78881.647">11297 4155 584 0,'-7'-15'290'16,"5"9"19"-16,4-1-117 15,5 1-60-15,-5 4-18 16,2 0-18-16,6 0-23 15,22-5-18-15,63-14-15 16,-61 13-11-16,2 6-10 16,-8 4-6-16,10 2-1 15,-11 2-3-15,9 1-2 16,-8-9-4-16,5 4 0 16,-7 0-1-16,4-2 0 15,-3 4-1-15,3 2 1 16,-7-3-1-16,0 5 0 15,-6 3-1-15,0 5 0 16,-11 1 1-16,1 15 1 16,-7 0 1-16,-2 10-1 15,-1 0 0-15,-1 5 0 16,-4-7-1-16,4-4 0 0,1-6-9 16,-1-3-8-16,0-12-38 15,0-4-39-15,2-7-30 16,1-15-270-16,1 7 53 15</inkml:trace>
  <inkml:trace contextRef="#ctx0" brushRef="#br1" timeOffset="-79271.5552">11265 3554 775 0,'29'13'280'15,"-10"12"45"-15,3 24-189 16,-5 10-31-16,0 30-11 16,-3 0-30-16,-1 15-10 15,-7-9-21-15,-1 8-11 16,-1-22-17-16,-4 3-25 0,0-14-17 16,-4-6-52-16,-1-16-50 15,-3-16-240-15,0-19 37 16</inkml:trace>
  <inkml:trace contextRef="#ctx0" brushRef="#br1" timeOffset="-78668.7212">11732 4053 307 0,'-8'-6'455'15,"6"2"-139"-15,10-5-178 16,-8 7 186-16,4-4-269 16,1-2-39-16,11-16-8 15,63-69-28-15,-52 55-23 16,-4 9-62-16,-3-5-219 16,-2 6 32-16</inkml:trace>
  <inkml:trace contextRef="#ctx0" brushRef="#br1" timeOffset="-78324.6454">12191 3903 628 0,'8'68'232'0,"1"14"40"0,-7-18-173 16,2 4 5-16,-6-16-35 15,0-1-5-15,-4-19-21 16,1-7-1-16,1-21-13 15,8-18-3-15,1-10-9 16,10-18-3-16,2-7-9 0,8-10-2 16,0 2-1-16,3-10 3 15,-1 12 9-15,9 2 12 16,-10 17 7-16,7 13 14 16,-7 23 1-16,-1 21 5 15,-8 15-9-15,-2 14-3 16,-3 5-13-16,-3 11-6 15,-1-7-11-15,-3 9-3 16,-3-9-8-16,-2 7-40 16,0-11-24-16,2 4-75 15,0-15-269-15,6-6 46 16</inkml:trace>
  <inkml:trace contextRef="#ctx0" brushRef="#br2" timeOffset="59654.4546">-3693 5204 642 0,'15'-2'270'16,"-7"17"36"-16,-1 27-147 15,-5 15-19-15,2 21-25 16,0 4-45-16,-2 1-12 16,-1-15-22-16,5-3-20 15,-2-23 2-15,0-12-4 16,3-13-3-16,1-17 1 16,1-15 2-16,5-17-1 15,1-10-1-15,2-19-2 16,6-2-3-16,5-18-5 15,-3 7-1-15,9-8-1 16,0 18 0-16,4 9 9 0,-4 28 11 16,0 23 9-16,-5 20 0 15,-3 29 4-15,-7 14-8 16,-2 21-9-16,-5 1-11 16,-3 14 4-16,-1-15-16 15,-2 1-34-15,-3-20-22 16,7-8-55-16,-3-19-32 15,7-18-92-15,-1-22-135 0,2-21 11 16</inkml:trace>
  <inkml:trace contextRef="#ctx0" brushRef="#br2" timeOffset="59905.2943">-2970 5123 731 0,'19'-8'293'0,"2"37"41"16,-8 20-188-16,2 32-23 15,-2 3-34-15,4 16-4 16,-3-10-19-16,-3-1 7 16,-1-28-13-16,-3-6 8 15,-3-23-2-15,-2-11-7 16,0-14-10-16,5-16-1 16,5-12-15-16,5-19-14 15,7-13-3-15,11-23-8 16,-1 0-9-16,9-23-22 15,-1 8-22-15,6-13-55 0,-5 15-30 16,6 4-66-16,-9 26-254 16,0 15 60-16</inkml:trace>
  <inkml:trace contextRef="#ctx0" brushRef="#br2" timeOffset="59257.9597">-5177 5312 622 0,'-26'-11'281'15,"5"7"2"-15,11 0-142 0,6 1-44 16,10-3-44-16,-6 4 18 16,4 0-5-16,2-2-14 15,18-7 0-15,71-25-4 16,-49 23-11-16,-5-1-6 16,9-3 2-16,-5-2-6 15,8-7 1-15,-3-3-8 16,5-3-3-16,-4 2-6 15,2-1 0-15,-7 9-5 16,-5 3 1-16,-10 7-2 16,-5 14 3-16,-9 9 2 0,-7 24 6 15,-6 8 3 1,1 24 2-16,-5 5-1 0,2 17-2 16,0-11-8-16,6-1 0 15,1-20-3-15,8-3-3 16,2-26 1-16,10-9 2 15,1-13-2-15,10-12 0 16,-4-15 0-16,0-17-1 16,-4-11-1-16,1-14-1 15,-9 2-1-15,5-11 0 16,-5 8-1-16,5-10 1 16,-6 13-1-16,-1 2 0 15,-3 16-1-15,-2 14-1 16,-5 25 0-16,-1 25 4 15,-5 19 7-15,-2 25 13 16,-1 12 13-16,1 28-7 16,0-1-5-16,0 10-4 0,1-12-13 15,1 9-10-15,-4-19 6 16,2 1-4-16,0-13-3 16,-1 6-48-16,1-28-47 15,0-8-16-15,0-22-20 16,2-18-47-16,-1-22 27 15,5-22-208-15,-5-11 45 16</inkml:trace>
  <inkml:trace contextRef="#ctx0" brushRef="#br2" timeOffset="58628.895">-4839 4690 816 0,'-10'70'235'15,"12"-60"65"-15,6 3-210 16,1-5-21-16,5-3 6 16,6-7-6-16,7-7 5 15,0-12-12-15,3-11 3 16,-2-10-15-16,1-9-2 16,-3-4-9-16,-5-4-10 15,-4 6-10-15,-5-6-3 16,-8 10-5-16,-6-8-8 15,-4 9 1-15,-5-7-1 16,-3 10-2-16,-1-3-1 16,-4 14 1-16,4 6-1 0,-2 5 0 15,0 14-1-15,-2 9-1 16,-2 9-1-16,0 10-1 16,-5 28 1-16,1 12 1 15,-2 25 3-15,5 9 3 16,3 34 1-16,5 0 5 15,7 21 3-15,3-13 0 16,6 14-1-16,4-21 0 16,3 6-4-16,2-16-2 0,1 5-3 15,-3-18 0-15,1-3 0 16,-5-24-2 0,-1-2-16-16,0-21-15 0,-2-12-14 15,-4-14-16-15,0-20-63 16,0-16-77-16,-3-22-202 15,1-11-8-15</inkml:trace>
  <inkml:trace contextRef="#ctx0" brushRef="#br2" timeOffset="60395.7876">-1299 5185 854 0,'0'-2'258'0,"-4"23"73"15,-3 19-241-15,-5 32 5 16,1 6-23-16,3 17-8 16,5-10-19-16,3-3-2 15,7-27-17-15,8-10 0 16,3-20-6-16,8-14 1 16,3-13-4-16,3-15 0 15,2-9-5-15,0-18-1 16,-4-3-4-16,1-10-3 15,-10-4-1-15,1-15 1 0,-3 4-3 16,0-4 0 0,-3 16-1-16,-1 12 2 0,-2 29 2 15,-2 23 9-15,-1 21 4 16,-3 24 6-16,-1 21-1 16,-4 21-1-16,0 0-10 15,0 12-6-15,-2-14-12 0,4-4-36 16,-1-15-36-16,3-7-41 15,2-19-30 1,1-10-270-16,1-23 74 0</inkml:trace>
  <inkml:trace contextRef="#ctx0" brushRef="#br2" timeOffset="60844.8694">-667 5322 426 0,'9'76'0'16,"-5"15"518"-16,-2 26-382 16,0-3 264-16,-2 11-312 15,-2-11 326-15,2 8-363 16,2-18-25-16,2-1-7 16,0-24-11-16,1-5-5 15,-1-26-5-15,-2-12-10 16,-4-21-8-16,-2-19-13 0,1-19 0 15,1-24-5-15,-2-14 6 16,8-34 3-16,1-7 8 16,11-35 2-16,-1-3 9 15,15-35 2-15,4 18 6 16,19-3 13-16,-7 41 8 16,11 26 10-16,-10 47 13 15,-1 33 11-15,-16 26-2 0,-1 18 8 16,-10 12 9-16,-2 16 3 15,-10-2-32-15,-3 11-28 16,-2-7 7 0,-10 2-17-16,-1-14-17 0,-6-1 18 15,-1-20 12-15,-2-7-62 16,2-12-26-16,3-12-57 16,5-9-28-16,7-16-294 15,2-6 73-15</inkml:trace>
  <inkml:trace contextRef="#ctx0" brushRef="#br2" timeOffset="61236.1551">-111 5347 760 0,'21'96'292'16,"-8"9"35"-16,2 24-177 16,-7-10-55-16,3 18-8 15,-5-20-32-15,1 7-9 0,-1-22-18 16,-4-11-8-1,-2-34-10-15,0-17-5 0,0-29 4 16,0-31 1-16,2-24-1 16,0-38 0-16,2-13-1 15,7-34-6-15,6-1-1 16,13-30 0-16,8 8-2 16,14-7 4-16,-1 32 4 15,6 17 5-15,-4 47 6 0,4 31 22 16,-14 34 4-16,-1 19 10 15,-11 17 0-15,-9 20 2 16,-12 3-19-16,-6 13-4 16,-8-5-13-16,-17 6-5 15,-6-12-7-15,-9-2-3 16,-2-16-11-16,-1-7-38 16,10-19-25-16,8-13-57 15,8-12-55-15,5-11-278 16,5-13 57-16</inkml:trace>
  <inkml:trace contextRef="#ctx0" brushRef="#br2" timeOffset="61958.3942">650 5447 717 0,'-4'13'254'0,"6"-1"49"15,5-3-189-15,7-7-4 0,7-8-17 16,9-7 3 0,6-4-18-16,15-4-2 0,2 2-15 15,12 0-19-15,-6 6-16 16,5 5-9-16,-15 12-13 15,1 15-1-15,-18 12 0 16,-3 20 0-16,-12 6 1 16,-6 15 1-16,-5-8-1 15,1 8-1-15,3-15 0 16,5-4-1-16,8-17-1 0,7-9 3 16,4-19 2-1,10-16 1-15,-8-13-1 16,-2-11 2-16,-7-6-3 0,-8-8-1 15,-12 7-2-15,-3-5 0 16,-10 2-4-16,-3-5-14 16,-3-1-5-16,-8-5-14 15,-1 4-14-15,-6 1-10 16,2 14-2-16,-7 6 68 16,4 9-385-16,-3 4 154 15</inkml:trace>
  <inkml:trace contextRef="#ctx0" brushRef="#br2" timeOffset="61554.8569">705 4823 658 0,'15'7'279'0,"-4"7"30"16,1 14-140-16,-5 4-30 15,1 25-12-15,-1 8-31 16,-1 22 3-16,2 8-21 0,5 25-20 16,-2-12-2-16,3 11-16 15,-1-14-20-15,0-1-7 16,1-24-8-16,1 3-25 15,-4-20-10-15,2-3-39 16,-3-20-24-16,-3-13-61 16,-1-25 454-16,-4-17 122 15,0-20-781-15,-2-18 771 16</inkml:trace>
  <inkml:trace contextRef="#ctx0" brushRef="#br2" timeOffset="62188.7047">1502 4903 797 0,'2'22'293'0,"1"14"42"15,-5 16-191-15,1-1-78 16,-1 8-7-16,2-14-38 16,5-3-40-16,3-16-29 15,5-10-52-15,0-16-246 0,3-10 45 16</inkml:trace>
  <inkml:trace contextRef="#ctx0" brushRef="#br2" timeOffset="62349.2013">1727 4923 704 0,'6'19'291'0,"-4"21"38"16,-4 11-170-16,-2 18-56 15,2 1-34-15,0 12-48 16,2-12-25-16,0-2-81 16,6-17 181-16,-2-17-430 15,5-20 144-15</inkml:trace>
  <inkml:trace contextRef="#ctx0" brushRef="#br2" timeOffset="64903.7568">-3075 4445 1292 0,'-30'0'308'0,"9"-5"99"16,14 3-363-16,10 6-56 0,18 1-73 15,10 3 254-15,3-4-575 0,4-6 204 16</inkml:trace>
  <inkml:trace contextRef="#ctx0" brushRef="#br2" timeOffset="62753.3462">2031 4675 254 0,'17'9'0'0,"-7"35"524"15,-12 30-309-15,-2 23 179 16,-9 24-283-16,1-1 289 15,-14 24-329-15,3-13-22 16,-2 5-23-16,6-26-2 16,6-9-5-16,11-36-13 0,10-16-3 15,9-34-1-15,17-26-1 16,4-24 0-16,11-21 0 16,-5-11-1-16,-1-14-3 15,-10 3 0-15,-5-8-2 16,-7 14 1-16,0 6 1 15,-10 24 3-15,-3 19 5 16,-4 25 5-16,-4 29 9 16,-4 18 2-16,2 29 3 15,-2 0-2-15,-2 18-3 16,5-10-10-16,1 1-3 16,0-21-5-16,5-1-19 15,3-21-18-15,5-12-50 16,0-17-22-16,12-15 324 15,-2-13-641-15,9-18 322 16</inkml:trace>
  <inkml:trace contextRef="#ctx0" brushRef="#br2" timeOffset="63063.4146">2708 5299 384 0,'0'68'0'0,"-2"10"493"15,2 23-346-15,2-8 246 16,4 7-275-16,3-20 308 16,9-2-328-16,6-23-21 15,10-12 4-15,1-22-16 16,8-17 9-16,-1-19-13 0,9-17-2 16,-5-12-16-16,9-13-5 15,-8 0-21-15,4-11-6 16,-13 3-8-16,0-11-5 15,-9 2-36-15,1-15-52 16,-5 6-31-16,1-4-39 16,-5 16-20-16,-2 9-19 15,-9 20 582-15,-5 8-779 16,-3 21 432-16</inkml:trace>
  <inkml:trace contextRef="#ctx0" brushRef="#br2" timeOffset="63353.4175">3511 5026 755 0,'74'6'310'0,"-59"41"47"16,-6 10-164-16,-5 32-11 0,4 8-60 16,-4 17-2-16,-2-12-28 15,1 4-19-15,-1-26-31 16,0-12 24-16,2-22-16 15,0-12-1-15,-4-17-8 16,5-19-2-16,-1-13-7 0,4-17-6 16,-1-8-10-16,7-21-10 15,-5 2-4 1,3-32-50-16,1-5-40 0,2-20-70 16,0 2-30-16,12-15-31 15,-1 25-247-15,7-18 97 16</inkml:trace>
  <inkml:trace contextRef="#ctx0" brushRef="#br2" timeOffset="63731.0258">4454 5457 1050 0,'-2'45'287'0,"-4"-13"72"16,2-3-308-16,-1-16-45 0,7-15-22 16,0-13-65-16,5-19-51 15,1-15-215-15,14-25 14 16</inkml:trace>
  <inkml:trace contextRef="#ctx0" brushRef="#br2" timeOffset="63557.4546">4573 3656 1056 0,'14'46'283'15,"-11"14"80"-15,-4 29-295 16,-11 6-32-16,-13 29-11 16,-5-9-20-16,-6 16-49 0,2-13-18 15,2 9-308-15,7-19 52 16</inkml:trace>
  <inkml:trace contextRef="#ctx0" brushRef="#br2" timeOffset="63966.5973">5169 3590 756 0,'42'11'455'15,"-29"17"-86"-15,-5 31-129 16,-6 19-102-16,-8 38-95 16,-5 9 63-16,-12 32-11 15,-6-9-32-15,-7 27-22 0,-2-23-26 16,-5 11-66-16,3-30-41 16,0-2 28-16,6-35-402 15,3-8 113-15</inkml:trace>
  <inkml:trace contextRef="#ctx0" brushRef="#br2" timeOffset="64341.1718">5788 3138 861 0,'64'-66'318'15,"-22"60"59"-15,-17 44-207 16,-20 32-15-16,-12 31-11 0,-14 14-47 16,-13 35-14-16,-6 8-34 15,-11 30-13-15,-3-16-18 16,-3 29-2-16,8-26-111 16,-4-2-224-16,13-35-145 15,12 4-135-15</inkml:trace>
  <inkml:trace contextRef="#ctx0" brushRef="#br2" timeOffset="64494.928">5600 5356 1264 0,'5'42'254'15,"3"-16"83"-15,0-5-412 16,-3-19-314-16,-1-21 51 15</inkml:trace>
  <inkml:trace contextRef="#ctx0" brushRef="#br1" timeOffset="-76179.9591">7116 5999 667 0,'13'-19'213'16,"6"-9"77"-16,8 3-181 16,9-7 1-16,3-2 4 0,16-2-30 15,0 3-23-15,14-3-9 16,-7 8-13-16,3-1-15 15,-16 9-14-15,-7 1-5 16,-16 7-14-16,-10 1-10 16,-13 11-45-16,-6 9-44 15,-11 5 105-15,-12 3 117 16,-3 2-450-16,-12 5 340 16</inkml:trace>
  <inkml:trace contextRef="#ctx0" brushRef="#br1" timeOffset="-76472.1813">7131 5493 635 0,'-8'-35'207'0,"1"5"50"0,3 2-158 16,2 18-10-16,2 3-15 16,4 12-4-16,-4-3-6 15,2 4 0-15,5 17-11 0,31 83 3 16,-19-34-6-16,-2 2-7 16,0 2-13-16,0 2-4 0,-1 9-5 15,-3-13-5-15,-2-2-6 0,1-2-6 16,-1 6-4-16,-5-13-5 15,-2-6-3-15,-3-6-44 0,-4-2-53 16,-5-17 250-16,0-7-514 16,-1-8 204-16</inkml:trace>
  <inkml:trace contextRef="#ctx0" brushRef="#br1" timeOffset="-75988.4742">7226 5882 300 0,'-10'22'405'16,"8"3"-82"-16,6 3-175 15,8-3 191-15,7 7-225 16,7-5-32-16,14 3-35 16,4-3-4-16,11 3-12 15,-4-5-16-15,4 3-16 0,-8-3-14 16,-1 0-54-16,-16-4-31 15,0-4-272-15,-9 0 35 16</inkml:trace>
  <inkml:trace contextRef="#ctx0" brushRef="#br1" timeOffset="-75332.2274">7878 5794 797 0,'-1'-4'254'0,"1"1"54"15,3 1-205-15,3 0-31 16,26-6-4-16,65-18-24 0,-51 7-6 16,-3-4-13-16,3-5-5 15,-8 3-12-15,-2-7-1 16,-12 5-3-16,-5 2 0 15,-9 5-2-15,-10 1 0 16,-8 7-2-16,-9 6 0 16,0 10-2-16,-8 11 0 15,1 12 0-15,-3 15 2 16,10 9 1-16,-4 8 3 16,10 2 1-16,5 5 2 15,8-7-2-15,6-2-1 16,7-10 0-16,4-3-1 15,5-14-19-15,5-7-32 16,-1-12-19-16,3-13-58 16,-5-13-56-16,1-10-159 15,-6-7 16-15</inkml:trace>
  <inkml:trace contextRef="#ctx0" brushRef="#br1" timeOffset="-74967.2043">8522 5639 693 0,'1'47'224'16,"5"16"72"-16,-4-8-174 15,2 4-22-15,0-10-12 16,5-5-34-16,-3-14-24 0,0-9-23 16,3-16 9-16,-1-14-2 15,-3-14-6-15,7-19-1 16,3-1-4-16,2-16-1 15,0 2-2-15,10-6 1 16,-3 3-1-16,10-3 4 16,-3 14 8-16,7 7 14 15,-6 17 13-15,4 24 10 16,-8 14 6-16,1 21 0 16,-8 10-17-16,0 9-13 15,-4-4-10-15,0 8-8 16,-6-11-10-16,2 1 4 15,1-9-30-15,-5-4-47 16,3-13-31-16,3-10-233 16,-6-16-57-16,1-7-59 15</inkml:trace>
  <inkml:trace contextRef="#ctx0" brushRef="#br1" timeOffset="-74613.1517">9224 5439 664 0,'3'35'280'16,"7"22"27"-16,-8-2-149 16,2 15-46-16,-3-11-36 0,3 3-6 15,-2-12-23-15,4-5-22 16,-2-15 1-16,-4-13-3 16,5-13-9-16,3-17-3 15,0-14-4-15,3-12-1 16,2-3-3-16,4-11-1 15,-2 2-1-15,6-12-1 16,0 8 2-16,6-8 10 16,1 14 4-16,3 3 7 15,-5 24 3-15,4 16 1 16,-7 19-5-16,2 21-6 16,-8 12-7-16,0 15-2 15,-7-4-7-15,-1 5-28 16,-1-13-23-16,1-3-49 15,2-16-49-15,5-11-246 16,3-11 42-16</inkml:trace>
  <inkml:trace contextRef="#ctx0" brushRef="#br1" timeOffset="-74350.7806">10005 5271 633 0,'-4'-4'293'0,"-7"13"13"16,2 14-138-16,-1 7-65 16,4 18 9-16,3-1-7 0,6 12 20 15,-1-8-60-15,8 6-59 16,1-13 18-16,4 3-33 16,-1-13-33-16,-3 1 48 15,-7-11 47-15,-4 1-65 16,-8-6-11-16,-3-4-29 15,-4-4-29-15,-6-5-43 16,4-10-252-16,-2-5 57 16</inkml:trace>
  <inkml:trace contextRef="#ctx0" brushRef="#br1" timeOffset="-74109.6703">10144 4997 779 0,'11'36'333'0,"-1"14"6"0,5 1-233 16,0 17 11-16,0-5-50 16,0 13-51-16,-1-10 12 15,-3 8 7-15,-3-15-33 16,-1-2-29-16,-1-17-26 15,-2-4-59-15,1-19-254 16,-3-9 46-16</inkml:trace>
  <inkml:trace contextRef="#ctx0" brushRef="#br1" timeOffset="-73349.2625">10493 5337 996 0,'7'66'287'0,"7"8"75"16,-1-13-286-16,6-2-4 15,4-17-14-15,9-10-14 16,-4-15-14-16,7-11-1 16,-5-18-9-16,6-10-10 15,-6-13-10-15,1-10 7 16,-5-4-7-16,5-10-20 15,-9 2-19-15,5-6-26 16,-6 10-20-16,4-6-41 16,-5 12 1-16,1-2-25 0,-2 14 14 15,-2 9 12-15,-1 16 43 16,-3 14 36-16,-4 17 58 16,1 11 31-16,-3 6-22 15,-1 15 91-15,0-5 73 16,1 12-82-16,5-6-85 15,1 6 110-15,2-14-16 16,2-1-161-16,0-12 67 16,-3-11 69-16,1-12-76 0,-2-12-76 15,2-13 70-15,2-16-1 16,0-3-2-16,4-17-1 16,-2-2-1-16,6-10-1 15,0 8 1-15,3-4-1 16,0 16-1-16,5 7 4 15,-9 23 5-15,-3 13 7 16,-7 15 14-16,-9 21 11 16,-1 11 0-16,2 14-2 15,-2 0-4-15,5 3-15 16,2-11-9-16,-1-5-2 16,-3-16-4-16,7-11 1 15,-1-14-2-15,2-14 2 16,2-10-2-16,4-16 0 15,0-1-1-15,-2-15 0 16,2 2-2-16,0-10 0 0,-2 7 0 16,2 1 0-16,-1 15-1 15,1 7 0-15,-4 18 1 16,0 13 7-16,-7 11 3 16,-1 17 3-16,-1 6 1 15,-4 15-1-15,3 2-7 16,-5 8-11-16,2-14-17 15,-2 2-48-15,4-15-30 0,-3-5-31 16,1-14-281-16,6-6 71 16</inkml:trace>
  <inkml:trace contextRef="#ctx0" brushRef="#br1" timeOffset="-73145.3474">12174 5252 921 0,'2'55'261'15,"2"0"61"-15,-1 7-250 16,1-10-48-16,4-5-32 16,-3-13-33-16,5-15-281 15,5-17 61-15</inkml:trace>
  <inkml:trace contextRef="#ctx0" brushRef="#br1" timeOffset="-72956.3555">12400 5032 933 0,'-2'-6'290'0,"2"6"55"16,2 0-254-16,-2 0-53 15,0-2-22-15,2 0-23 0,1 0-55 16,1 0-29-16,2-2-29 16,0-1-219-16,3-1 41 15</inkml:trace>
  <inkml:trace contextRef="#ctx0" brushRef="#br1" timeOffset="-113177.1331">13309 5940 904 0,'-4'0'189'0,"0"6"75"16,4 2-274-16,0-8-10 16,0 0-8-16,2 0-35 15,2 0-31-15,3-2-36 16,16 0-123-16,63-15-8 16</inkml:trace>
  <inkml:trace contextRef="#ctx0" brushRef="#br1" timeOffset="-72379.5851">12665 5064 773 0,'-13'68'301'0,"0"19"25"15,3 1-237-15,6 1 11 16,6-13-35-16,6-12-29 16,3-24 5-16,6-19 27 15,2-19-34-15,8-25 0 16,-1-11-8-16,11-23 0 15,-3-9-6-15,6-10 3 0,-10 7-4 16,-4-8-1-16,-7 12-4 16,-11-5-4-16,-10 9-6 15,-13-11-2-15,-8 9-2 16,-9-1 0-16,-2 9-1 16,-14 6-1-16,8 26-3 15,-1 13 0-15,8 20-1 16,5 15-1-16,15 3-3 0,11-3-7 15,11-1-6 1,10-8-7-16,10-13-2 0,14-6 0 16,3-5 8-16,13-5 6 15,0 1 6-15,5-3 4 16,-7 9 6-16,4 6 2 16,-16 4-1-16,-1 15 5 15,-12 8 1-15,4 11 2 16,-9 0 7-16,1 13 10 15,1-6-1-15,1 8 2 16,-3-7-1-16,1 5-7 16,-1-7-7-16,-8 0-1 15,-8-7-4-15,-5 1-2 16,-12-3-4-16,-7-5-13 16,-3-5-10-16,-6-8-23 15,1-14-16-15,-2-8-45 16,4-12-11-16,2-14-250 15,6-3 55-15</inkml:trace>
  <inkml:trace contextRef="#ctx0" brushRef="#br1" timeOffset="-72150.1117">13585 4413 849 0,'21'44'330'0,"-7"14"14"0,3 30-204 16,0 1-49-16,2 23-47 16,-4-12 12-16,4 12-13 15,-4-21-23-15,2 12-12 16,-4-20-21-16,3 7-39 16,-3-18-27-16,-4-6-113 15,-7-24-190-15,-2-8 12 16</inkml:trace>
  <inkml:trace contextRef="#ctx0" brushRef="#br1" timeOffset="-71850.9136">13961 5181 824 0,'-9'57'310'15,"-1"10"12"-15,20-14-225 16,5-2-15-16,6-15-33 16,11-11-33-16,2-19 26 15,2-16 0-15,-4-11-12 16,3-13-4-16,-13-6-6 16,1-3-8-16,-8 6-7 0,-5-4-1 15,-8 3-4-15,-2-4-16 16,-8 2-17-16,-5-9-25 15,-2 5-18-15,-4-5-42 16,-2 5-241-16,-2-5 70 16</inkml:trace>
  <inkml:trace contextRef="#ctx0" brushRef="#br1" timeOffset="-71623.5211">14204 4343 842 0,'2'32'280'16,"-4"2"42"-16,2 4-232 16,0-4-38-16,2 6-29 15,4-11-27-15,3-12-37 0,2-8-35 16,8-9 15-16,-2-15-259 15,4-10 64-15</inkml:trace>
  <inkml:trace contextRef="#ctx0" brushRef="#br1" timeOffset="-71490.4109">14443 4362 556 0,'10'6'280'0,"-7"14"19"16,-3 16-123-16,-2 10-64 15,-1 17-33-15,-1-3-35 16,0 9-44-16,4-9-28 0,2-1 398 15,2-21-682-15,0-2 343 16</inkml:trace>
  <inkml:trace contextRef="#ctx0" brushRef="#br1" timeOffset="-70967.4334">14830 4764 648 0,'-19'53'381'15,"6"6"-57"-15,-6 15-134 16,4-4-69-16,3 4-92 16,12-13 18-16,4-8-3 15,7-25-14-15,8-10-6 0,2-18 5 16,8-18 3-16,3-16-6 15,10-17-2-15,-2-10-6 16,3-11 3-16,-5 0 3 16,-2-9-7-16,-11 1-1 15,-4-21-7-15,-12 8-9 16,-9-17-12-16,-5 10 3 16,-9-6-4-16,-7 18-2 0,-11 7 7 15,-4 29 10-15,-8 20 15 16,1 27 12-16,-3 27 15 15,12 14-3-15,6 17 4 16,7 2-8-16,11 8-8 16,14-8-7-16,19-2-6 15,17-17-8-15,28-7-27 16,16-18-25-16,27-9-50 16,3-11-31-16,10-12-334 15,-9 4 78-15</inkml:trace>
  <inkml:trace contextRef="#ctx1" brushRef="#br1">15907 7103 0</inkml:trace>
  <inkml:trace contextRef="#ctx0" brushRef="#br1" timeOffset="3.96834E7">13454 4702 718 0,'-11'-9'256'16,"5"1"36"-16,6 2-189 15,0 3-8-15,0 0-29 16,3 0 0-16,2 0-10 15,13 0-11-15,25 0-17 16,104 3-8-16,-86 9-12 16,-3 11-4-16,-15-2-37 0,3 2-318 15,-17 3 93-15</inkml:trace>
  <inkml:trace contextRef="#ctx0" brushRef="#br1" timeOffset="3.9685E7">14199 4959 632 0,'-3'-6'189'0,"0"0"50"16,0 3-167-16,0 1-21 15,1-1-6-15,-4 3-19 16,0 3-7-16,0-1-10 16,0 7-3-16,1 0-3 15,-7 28-7-15,-25 90-13 16,28-83-11-16,3-7-231 0,6-2 62 15</inkml:trace>
  <inkml:trace contextRef="#ctx0" brushRef="#br1" timeOffset="3.9686E7">12940 5112 335 0,'-3'3'139'0,"0"0"41"16,1 0-82-16,-1-3 6 15,0 0-6-15,0-3-20 16,0 0-20-16,0 0-2 16,0 0-14-16,0 0-3 15,0 0-11-15,-2 0-2 16,-1 0-10-16,0 1-2 16,0 2-3-16,1 0 0 0,-4 2-3 15,3 1-1-15,0 3-2 16,1 3-10-16,-1 5-15 15,-9 18-20-15,-31 81-232 16,40-90 60-16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7:09.010"/>
    </inkml:context>
    <inkml:brush xml:id="br0">
      <inkml:brushProperty name="width" value="0.15875" units="cm"/>
      <inkml:brushProperty name="height" value="0.15875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1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10:00:50.991"/>
    </inkml:context>
  </inkml:definitions>
  <inkml:trace contextRef="#ctx0" brushRef="#br0">30 401 326 0</inkml:trace>
  <inkml:trace contextRef="#ctx0" brushRef="#br1" timeOffset="222372.3626">2003 1674 465 0,'4'32'481'0,"8"16"-116"0,12 37-263 16,3 15 302-16,13 45-292 15,3 1-32-15,12 36-11 16,-4-17-9-16,8 15-19 16,-9-30-18-16,-5 4-6 15,-13-35-6-15,-11 5-3 16,-6-28 0-16,-5-5-40 16,-6-28-31-16,-4-17-37 15,2-33-28-15,-10-28-54 16,0-25 10-16,-9-27-212 15,-7-8 62-15</inkml:trace>
  <inkml:trace contextRef="#ctx0" brushRef="#br1" timeOffset="222812.186">2199 2761 351 0,'-6'-64'338'0,"14"-9"-67"0,7 16-1 16,15-5-113-16,4 7-41 15,18-2 2-15,-5 10-11 16,10-3-23-16,-6 10-7 15,2-1-1-15,-15 10-21 16,2-1-9-16,-10 9-11 16,-7 4-19-16,-8 10-9 15,-3-1-6-15,-10 10 0 0,-10 0-27 16,6 0-25-16,-2 2-8 16,-3 2-5-16,-20 11-23 15,-68 48 19-15,46-39 14 16,2-3 6-16,-10 10 7 15,7 1 20-15,-1 10 8 16,13-1 16-16,4 7 11 16,17-1 7-16,7 4 17 15,14-1 17-15,13 5 13 16,14-2 1-16,20 8 13 16,6-8-6-16,15 4 1 15,0-6-9-15,10 6-5 16,-10-12-18-16,7 10-8 15,-10-7-20-15,5-3-8 16,-17-3-7-16,-4 2-2 16,-13-8-38-16,-8 0-49 0,-13-6-30 15,-4-5-60-15,-9-14-290 16,-6-16 84-16</inkml:trace>
  <inkml:trace contextRef="#ctx0" brushRef="#br1" timeOffset="223227.0808">3081 2903 928 0,'59'-9'300'0,"11"-4"96"16,-4-6-240-16,3-12-21 15,-16 3-13-15,0-8-53 16,-15-4-23-16,-8-6-24 15,-11 6 10-15,-7-5-5 16,-10 1-6-16,-4 1-6 16,-6 14-7-16,-7-3-5 15,-4 11-1-15,-8 6-2 16,1 9-2-16,-3 12-2 16,7 13-1-16,1 21-2 15,9 13 1-15,7 27 3 16,3 1 2-16,4 18 2 15,5-6 1-15,5 7 3 16,5-20-1-16,5 3 0 0,5-20-2 16,7-4-1-16,-5-19-2 15,3-4-30-15,-4-17-24 16,6-14-42-16,-7-18-21 16,5-21-50-16,-3-10 3 15,-3-22-235-15,-7-4 68 16</inkml:trace>
  <inkml:trace contextRef="#ctx0" brushRef="#br1" timeOffset="223601.5519">3836 2317 831 0,'19'23'315'0,"-4"20"49"0,8 31-206 16,-4 8-60-16,0 20-15 15,-2-5-21-15,2 9-23 16,-9-20-7-16,3-6-6 15,2-27-10-15,-6-13-6 16,5-31 0-16,1-24-3 16,0-19 0-16,0-21-2 15,0-12 0-15,3-24-2 16,-1 0-1-16,3-15 1 16,1 5-1-16,10-1 5 15,-5 26 7-15,10 19 11 16,0 29 11-16,8 29 7 15,-4 24-2-15,7 30-7 16,-7 13-11-16,2 27-12 16,-6-2-5-16,-2 17-5 15,-5-11-3-15,-1 5-35 0,-3-22-25 16,-3-6-54-16,-3-27-24 16,2-17-56-16,-4-28-74 15,-1-27-132-15,-3-15 11 16</inkml:trace>
  <inkml:trace contextRef="#ctx0" brushRef="#br1" timeOffset="223960.589">4859 2266 850 0,'7'19'310'16,"1"28"37"-16,1 27-212 16,1 12-63-16,-2 18-15 15,-5-7-17-15,-5-1 1 16,-1-18-2-16,-3-19-8 15,4-27-7-15,2-24-5 16,6-23-8-16,3-29-9 16,1-17 5-16,1-26-1 15,4-8-4-15,4-20 0 16,2 6 0-16,8-4 6 16,-1 16 7-16,6 6 14 15,2 32 4-15,4 21 9 16,0 36-2-16,9 25-4 15,-7 28-14-15,5 23-3 16,-11 8-9-16,2 12-4 0,-9-1-4 16,-1 12-1-16,-1-12-24 15,1 5-25-15,1-22-51 16,5-9-63-16,-2-29-23 16,4-23-243-16,-7-28 43 15</inkml:trace>
  <inkml:trace contextRef="#ctx0" brushRef="#br1" timeOffset="224381.4658">5864 2186 629 0,'-5'-49'249'0,"-7"-1"41"16,-5 16-161-16,-4 17 5 16,0 10-34-16,-5 24-4 15,3 19-20-15,-7 19-1 16,3 9-4-16,-1 25-11 15,7-5-11-15,6 15-7 16,13-14-18-16,6-5-20 16,13-23 2-16,9-18-4 15,1-27-1-15,3-25 1 16,0-20 0-16,5-20 1 16,-5-4 1-16,6-13-2 15,-2 6 1-15,-2-10-2 16,-5 7 1-16,0-7-1 15,-10 10 1-15,0 1 1 0,-4 23 5 16,-2 19 14-16,1 25 4 16,1 26 4-16,-2 18 1 15,3 32-7-15,-3 5-14 16,0 25-3-16,-3-6-4 16,3 8-4-16,3-26-51 15,7-5-44-15,-1-26-27 16,9-21-59-16,-1-24 13 15,3-23-223-15,-10-23 82 16</inkml:trace>
  <inkml:trace contextRef="#ctx0" brushRef="#br1" timeOffset="224474.2158">6456 2027 298 0</inkml:trace>
  <inkml:trace contextRef="#ctx0" brushRef="#br1" timeOffset="224729.5348">6479 2112 546 0,'8'80'513'15,"-3"1"-136"-15,1 14-314 16,-4-15 340-16,2 0-354 16,-2-25-10-16,1-12-5 15,3-26-7-15,0-20-7 16,1-24-3-16,5-22-2 16,1-14-2-16,6-17-3 15,2 1-5-15,5-20 0 16,-1 14 0-16,4-12 2 15,-1 17 15-15,6 12 12 0,0 30 4 16,8 28 10-16,0 35 1 16,1 32-13-16,-3 17-16 15,-2 25-6-15,-6-4-9 16,-7 7-4-16,-4-13-18 16,-2-2-45-16,-4-24-61 15,2-14 62-15,-3-30-422 16,1-26 116-16</inkml:trace>
  <inkml:trace contextRef="#ctx0" brushRef="#br1" timeOffset="224878.1399">7067 1575 1185 0,'4'17'271'16,"-4"8"68"-16,4-2-681 15,11-4 76-15</inkml:trace>
  <inkml:trace contextRef="#ctx1" brushRef="#br1">11287 4085 0,'0'5'15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1:01:27.5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 0 0,'-29'15'16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6:00.7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2280 705 0,'27'-100'265'16,"15"-18"49"-16,30-43-156 16,17-2-51-16,30-31-4 15,-1 16-17-15,23-19-22 16,-16 24-22-16,13-11-6 15,-18 26-12-15,7-3-7 16,-28 34-9-16,-6 9-9 16,-31 29-12-16,-14 15-33 15,-22 27-29-15,-7 16-45 16,-15 22 542-16,-14 20-794 0,-3 22 432 16</inkml:trace>
  <inkml:trace contextRef="#ctx0" brushRef="#br0" timeOffset="-299.2004">279 609 659 0,'-32'-29'197'15,"5"5"65"-15,7 7-164 16,10 11 14-16,8 15-8 15,12 18-18-15,12 36 4 16,13 28-4-16,16 43-6 16,4 24-29-16,7 53-8 15,-8 1-17-15,4 44-18 16,-14-11-26-16,-2 28 29 0,-8-40-5 16,2 8-3-1,-15-47-5-15,-4-6-3 0,-4-46-8 16,-5-7-25-16,-8-42-25 15,-4-21-36-15,-2-36-29 16,-11-27-240-16,-2-29 60 16</inkml:trace>
  <inkml:trace contextRef="#ctx0" brushRef="#br0" timeOffset="284.2381">644 1434 878 0,'20'34'240'0,"20"14"89"15,10 3-250-15,20 25 13 16,2 0-1-16,19 13-23 16,-6-7-23-16,12 9-7 15,-13-14-16-15,-3 3-21 16,-18-10 7-16,-1 6-8 16,-14-11-10-16,-3 3-63 15,-9-15-34-15,-7-4-273 16,-8-14 27-16</inkml:trace>
  <inkml:trace contextRef="#ctx0" brushRef="#br0" timeOffset="724.0637">1554 1690 811 0,'46'-34'247'0,"5"2"74"16,17-8-211-16,3-4-7 15,14-11 2-15,-13 4-38 16,0-13-9-16,-17 3-18 0,-7-4-10 16,-24 9-15-16,-7-5-2 15,-9 10-5-15,-14 1-6 16,-7 10 3-16,-12 4-1 15,-3 12-1-15,-14 10-2 16,0 13 0-16,-5 18-1 16,5 17-1-16,2 28 1 15,12 10 0-15,11 33 3 16,9-1 1-16,14 21 5 16,9-13 1-16,15 10 0 15,8-25-3-15,10-4 0 16,-3-23-4-16,8-8-6 15,-7-20-7-15,1-8-7 16,-5-19-40-16,0-13-38 16,-12-19-17-16,-1-19-40 15,-12-17-230-15,-6-27 81 16</inkml:trace>
  <inkml:trace contextRef="#ctx0" brushRef="#br0" timeOffset="1127.9841">2285 804 919 0,'17'50'274'16,"2"27"60"-16,5 11-256 0,11 24-1 15,-3-6-35-15,4 21-5 16,-2-17-6-16,-2 10-11 16,-11-27-12-16,0-12 0 15,-6-30-4-15,-7-22 1 16,-4-33-2-16,-1-38 1 15,1-20-1-15,0-33 0 16,0-13-3-16,1-23 1 16,1 9-1-16,2-28 0 15,7 14-1-15,15-6 3 16,3 30 4-16,14 17 10 16,2 42 8-16,8 30 16 15,-7 38 2-15,8 32 1 16,-6 18-4-16,3 26-12 15,-12 0-18-15,-1 15-1 16,-15-11-4-16,5 11-5 16,-8-14-10-16,9 10-33 15,-3-22-41-15,2-10-21 0,-7-25-28 16,0-26-146-16,-6-34-95 16,0-40 0-16</inkml:trace>
  <inkml:trace contextRef="#ctx0" brushRef="#br0" timeOffset="1503.6198">3518 104 923 0,'38'40'281'0,"-4"47"70"16,2 27-260-16,8 42-17 16,-12 3-22-16,2 21-12 15,-5-22-15-15,-1 7-2 16,-7-42-8-16,2-17-3 15,-4-35-4-15,-4-28 4 16,-9-41 0-16,-5-42 0 16,-2-24-1-16,-1-37-3 15,0-9-5-15,0-24-1 16,4 8-2-16,2-29 1 16,1 14 1-16,14-22 4 15,4 28 11-15,17 16 12 16,2 49 2-16,11 32 8 15,-4 49-3-15,8 40-9 16,-8 22-12-16,2 23-2 0,-5 5-11 16,-4 20-24-16,-10-15-17 15,2 8-16-15,-5-26-51 16,7-9-47-16,2-33-258 16,9-23 44-16</inkml:trace>
  <inkml:trace contextRef="#ctx0" brushRef="#br0" timeOffset="1782.8745">4897-154 568 0,'-15'-55'302'0,"-8"27"5"0,-3 24-103 16,1 25-67-16,-1 24-8 15,5 14-46-15,6 21 2 16,7 1-22-16,12 12 1 15,7-13-14-15,16 4-1 16,3-18-15-16,10-2-5 16,-2-14-14-16,4-1-4 15,-10-7-6-15,-8 5 0 16,-12-3-5-16,-10 7-27 16,-10-5-19-16,-11-1-48 15,-4-11-34-15,-7-9-300 16,2-17 70-16</inkml:trace>
  <inkml:trace contextRef="#ctx0" brushRef="#br0" timeOffset="2073.0999">4880-1309 482 0,'38'66'510'16,"15"42"-138"-16,0 19-277 0,8 31 295 15,-6-4-342-15,0 18-11 16,-9-24-13-16,-5 10-13 16,-6-26-5-16,1 5-7 15,-6-29-12-15,4 0-23 16,-7-32-18-16,-1-13-41 15,-7-29-22-15,-4-26 22 16,-7-33-265-16,0-32 91 16</inkml:trace>
  <inkml:trace contextRef="#ctx0" brushRef="#br0" timeOffset="2337.4058">5533-717 868 0,'15'38'297'0,"6"39"47"15,4 22-233-15,11 26-8 0,-2-3-36 16,8-3 0-16,1-24-8 16,14-17 5-16,-4-33-3 15,12-18 6-15,-8-29-8 16,0-24 2-16,-16-20-21 16,-1-22-9-16,-11-12-16 15,3-24-9-15,-9 1-14 16,-3-26-41-16,-8 6-30 15,-5-35-50-15,-3 10-45 0,-2-28-27 16,-4 15 7-16,-2-23-191 16,3 36 78-16</inkml:trace>
  <inkml:trace contextRef="#ctx0" brushRef="#br0" timeOffset="2547.8438">6417-2167 604 0,'47'104'332'15,"3"26"161"-15,12 46-170 16,5 10-206-16,1 32 77 16,-13-7-134-16,-4 28-135 15,-15-27 100-15,-5 16-12 16,-8-31-5-16,-6 1-15 16,-2-47-17-16,-2-1-41 15,-5-36-20-15,1-13-50 16,-1-31-19-16,-4-17-239 0,-6-36 63 15</inkml:trace>
  <inkml:trace contextRef="#ctx0" brushRef="#br0" timeOffset="2819.1184">6827-780 450 0,'4'-159'0'0,"9"47"527"15,13 24-527-15,7 45 154 16,3 28-41-16,0 26 337 15,2 25-371-15,-8 10 380 0,-5 12-422 16,-8-1-19-16,-8 12-6 16,-9-7-8-16,-7 8 0 15,-7-3-1-15,-6 9-2 16,-1-14 2-16,-4-3-13 16,2-13-16-16,1-12-16 15,3-17-44-15,0-13-46 16,5-14-14-16,3-18-34 15,7-16-2-15,-2-24-195 16,3-14 69-16</inkml:trace>
  <inkml:trace contextRef="#ctx0" brushRef="#br0" timeOffset="3701.7661">7127-1505 901 0,'43'63'286'0,"10"20"66"0,-5 7-249 15,3 10-13-15,-7-9-26 16,-6 6 0-16,-8-17-16 16,-2-4 2-16,-7-20-13 15,-9-8-4-15,-3-22-12 16,-1-10-6-16,-4-22-7 16,1-21-1-16,7-14-5 15,1-31-11-15,4-12-8 16,10-22-17-16,-8-2-5 15,5-21-7-15,1 17 9 0,0-8 9 16,-7 25 14-16,11 14 2 16,-6 33 9-16,5 18 5 15,-1 34 4-15,1 34 5 16,-7 19 6-16,-2 30 13 16,-8 12 2-16,-1 22 5 15,-2-11 5-15,1 11-10 16,6-18-12-16,10-8-4 15,-1-29-8-15,9-11-4 16,-1-28 10-16,4-20 7 16,-2-16 7-16,6-25 0 15,-6-19-7-15,4-20-3 16,-6-2-7-16,-5-22-9 16,-6 11-1-16,-10-8-17 15,-13 12-19-15,-13-9-15 0,-10 19-17 16,-14-4-16-16,-7 17 33 15,-5 6 8-15,0 19 15 16,-8 5 15-16,9 12 16 16,-1 4-15-16,10 4 11 15,4-5 7-15,17-1 3 16,8-10 2-16,14-7 0 16,13-13 0-16,10-5-6 15,11-20 1-15,6 6 7 16,9-10 2-16,2 9 0 15,8-9-2-15,-8 25-1 0,6-2-10 16,-14 20-3-16,1 10-3 16,-8 27 2-16,-2 28 4 15,-10 21 3-15,5 40 7 16,-7 13 4-16,1 27 2 16,0-4 0-16,3 21-1 15,1-23 0-15,-1-8 6 16,1-26 5-16,3-19 3 15,-2-38 4-15,8-14 3 16,-2-24-3-16,8-19-4 16,-2-17 6-16,5-19 2 15,-3-11-7-15,5-19-4 16,-11-1-5-16,-4-12-10 16,-13 6-10-16,-4-16-6 15,-15 10-43-15,-4-20-67 0,-9 12-23 16,-3-12-36-16,-3 25-35 15,-2 4 24 1,8 30 50-16,-6 10-237 0,7 24 103 16</inkml:trace>
  <inkml:trace contextRef="#ctx0" brushRef="#br0" timeOffset="4050.8274">9337-2533 863 0,'28'108'276'0,"3"-4"40"0,-5 20-222 16,-3-16-60-16,-4 2 1 16,-8-27-11-16,-1-7 3 15,-4-28 12-15,1-16 13 16,-3-26-12-16,4-29 0 16,1-21-1-16,8-30-16 15,4-9-15-15,9-27 2 16,5-2 4-16,10-25-4 15,4 12-4-15,14-4 42 16,-4 28 7-16,5 29 15 16,-5 46 23-16,2 39 1 15,-10 31-43-15,2 41-10 16,-7 18-20-16,-4 29-18 16,-14-1 2-16,-1 21-1 15,-10-25-4-15,0 12-41 0,0-29-60 16,4-6 345-16,-4-36-733 15,2-20 302-15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2:16.2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-3-3 447 0,'0'0'49'15,"0"2"450"-15,2 3-315 16,-2-5 82-16,0 0 59 15,0 2-625-15,2 0 310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2:46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49 138 727 0,'8'-21'232'0,"16"-5"67"16,5 5-202-16,14-2 7 15,5 4-18-15,16 6-3 16,3 2-21-16,16 7 5 16,-7 9-14-16,11 20 2 15,-11 15-13-15,0 30 1 16,-19 10-11-16,-4 20-1 15,-19-3-3-15,-13 8 4 16,-15-24-4-16,-21 12 9 16,-12-19 0-16,-16 11-5 15,-11-12-8-15,-23 6-3 0,-1-18-13 16,-21 2-3-16,4-22-5 16,-5-5-22-16,20-19-18 15,2-15-45-15,23-15-27 16,6-25-61-16,17-13-258 15,13-25 64-15</inkml:trace>
  <inkml:trace contextRef="#ctx0" brushRef="#br0" timeOffset="1523.2148">197 298 414 0,'21'-55'302'0,"-2"2"-36"15,-4-2-32-15,4-2-160 0,4-10-2 16,-2 8-7-16,-2-1-13 15,2 3 3-15,1-8 9 0,-5 12 1 16,0 6-2-16,-1 14 4 16,-9 7 1-16,-5 24-16 15,-13 29-1-15,-10 24-8 16,-21 34-1-16,-5 23-4 16,-14 48 1-16,2 3-9 15,-5 21-4-15,14-14-11 16,1 12-5-16,9-42-6 15,0 5 2-15,10-33 1 0,-4-7 4 16,9-33 0-16,6-9-1 16,8-23-2-16,9-10-3 15,6-14-4-15,5-14 1 16,8-6-1-16,10-15 0 16,-1-7-1-16,12-17 1 15,-2-1-1-15,2-18 1 16,-5 1-19-16,1-14-46 15,-12 5-45-15,-1-14-47 16,-4 11-300-16,2-11 60 16</inkml:trace>
  <inkml:trace contextRef="#ctx0" brushRef="#br0" timeOffset="2315.6065">1165 637 909 0,'0'0'228'0,"2"4"77"16,1 0-265-16,-3-4-16 16,0 0-18-16,2 2-32 15,0 0-29-15,2-2-251 16,2 0 57-16</inkml:trace>
  <inkml:trace contextRef="#ctx0" brushRef="#br0" timeOffset="2134.092">1129 876 937 0,'2'-7'274'0,"-1"-1"66"16,1 2-240-16,0 3-9 16,0 1-12-16,0 4-14 15,-2 11 8-15,0 34-23 16,-6 69-24-16,-3-63-4 16,-3 2-5-16,1-9-17 15,-2 1-23-15,1-11-15 0,-3-7-51 16,6-10-34-16,-3-12-290 15,10-10 58-15</inkml:trace>
  <inkml:trace contextRef="#ctx0" brushRef="#br0" timeOffset="2403.3753">1459 694 257 0,'13'46'0'16</inkml:trace>
  <inkml:trace contextRef="#ctx0" brushRef="#br0" timeOffset="2434.2903">1499 903 412 0</inkml:trace>
  <inkml:trace contextRef="#ctx0" brushRef="#br0" timeOffset="2753.4381">1514 1140 517 0,'2'133'470'0,"-6"-15"-120"16,0 12-306-16,-9-21 312 15,0 3-329-15,-3-20-12 0,-1-14-3 16,2-28-4-16,-2-16 8 15,4-25 7-15,3-20 8 16,1-18 8-16,5-20-21 16,12-15-29-16,3-24 11 15,10-3-9-15,11-26-9 16,4 3 19-16,12-23 19 16,3 12-21-16,4 2 15 15,-6 30 10-15,0 22 14 16,-13 37 4-16,-5 25 10 15,-10 22-5-15,-8 19-6 16,-5 10-9-16,-7 11 0 16,-6 0-7-16,-7 8-7 15,-3-8-4-15,-9 2-4 16,-3-11-5-16,-3-2-1 16,1-12-14-16,1-9-34 15,5-12-23-15,4-11-23 0,8-7-61 16,9-14-49-16,4-7-217 15,11-14 26-15</inkml:trace>
  <inkml:trace contextRef="#ctx0" brushRef="#br0" timeOffset="3002.7705">2377 214 898 0,'25'36'317'0,"-4"25"53"15,-14 11-254-15,-5 25 8 16,-11-6-42-16,-9 19-10 16,-4-8-10-16,-5 20-10 15,-1-18-22-15,-5 12-10 16,7-16-12-16,-8 3-34 16,1-23-18-16,-1-3-47 15,12-18-32-15,-1-11-305 16,13-28 68-16</inkml:trace>
  <inkml:trace contextRef="#ctx0" brushRef="#br0" timeOffset="3332.9243">2497 1180 410 0,'-16'74'373'0,"3"-4"-70"15,-2 10 5-15,2-8-203 16,7 0 2-16,10-17-22 16,9-6-62-16,12-20 45 15,13-16-12-15,1-17-8 16,13-15-3-16,-7-11 52 0,5-14-48 16,-12 3-10-16,-1-9-1 15,-10 7-12-15,-6-11-4 16,-14 13-10-16,-7-3-3 15,-9 12-6-15,-14 1-9 16,-3 14-11-16,-14 8-21 16,-2 13-19-16,-7 7-34 15,3 6-9-15,1 6-43 16,12-2-30-16,5-8-217 16,17-5 45-16</inkml:trace>
  <inkml:trace contextRef="#ctx0" brushRef="#br0" timeOffset="3922.6099">3047 1121 822 0,'34'29'292'0,"-9"22"43"0,-14 11-230 16,-5 18-14-16,-10 2-36 15,-2 13-3-15,-5-12-16 16,-2 4 1-16,1-15-3 15,5-7-9-15,1-25-9 16,4-14 10-16,6-20-2 16,1-25 0-16,7-15-3 15,5-17 0-15,4-10-12 16,9-13-4-16,2 9-2 16,8-12 0-16,0 10-1 0,9-1-2 15,-5 17 0-15,0 11 8 16,-10 27 6-16,-4 20 11 15,-13 22 6-15,-5 20 5 16,-7 8-8-16,-8 17-5 16,-5 0-10-16,-3 7-5 15,1-7-4-15,-3 0-1 16,7-17-1-16,2-11 0 16,4-21 0-16,8-18 2 15,9-14-1-15,8-18 0 16,3-9-1-16,14-16 1 15,-2-1-2-15,9-6-1 16,-3 4 1-16,5-4 0 16,-6 15-1-16,-1 6 0 15,-14 16 1-15,-1 14 2 16,-12 12 2-16,-6 14 2 16,-3 11-1-16,-4 12 1 0,-8 7-2 15,-4 14-2-15,-1-1-2 16,-1 9-11-16,-1-9-11 15,3 7-43-15,4-15-23 16,8 2-54-16,6-17-17 16,9-4-40-16,11-16-197 15,10-14 57-15</inkml:trace>
  <inkml:trace contextRef="#ctx0" brushRef="#br0" timeOffset="4293.3664">4468 1899 644 0,'42'-44'262'15,"-16"6"29"-15,-5-3-138 16,-11 10-12-16,-14 10-12 16,-15 20-25-16,-17 14 12 15,-8 17-25-15,-17 23-20 16,1 8-10-16,-7 15-9 16,12-6-23-16,8 0-9 15,16-20-12-15,18-9-4 16,15-20-2-16,21-15 3 15,7-14 0-15,16-13 2 16,-1-5 1-16,14-8 1 16,-10 0-2-16,4-2 2 15,-5 7-2-15,-3-1 4 0,-5 9 1 16,-4 9 4-16,-9 9 0 16,-6 16-1-16,-8 12-3 15,-7 16-3-15,-8 7-10 16,-6 11-12-16,-3-8-15 15,-6 8-41-15,5-12-20 16,1-1-15-16,2-14-61 16,9-2-273-16,11-15 93 15</inkml:trace>
  <inkml:trace contextRef="#ctx0" brushRef="#br0" timeOffset="4558.9422">5238 1971 996 0,'12'13'326'0,"-7"16"71"16,-3 7-277-16,-6 13 7 16,-1 2-45-16,-7 10-12 15,-1-4-26-15,2 2-16 16,-1-8-18-16,3-3-27 15,3-16-24-15,0-8-20 16,4-12-75-16,4-20-306 16,8-11 79-16</inkml:trace>
  <inkml:trace contextRef="#ctx0" brushRef="#br0" timeOffset="4718.6351">5472 1580 1052 0,'43'-19'398'0,"20"-4"32"0,9-11-266 15,2-2-99-15,15-15-77 16,-4 4-59-16,3-16-60 16,-22 0-301-16,-1-16 63 15</inkml:trace>
  <inkml:trace contextRef="#ctx0" brushRef="#br0" timeOffset="5326.7058">-317 2434 287 0,'4'-42'438'0,"1"-7"-114"15,5 7-134-15,-1 10 179 16,-1 13-254-16,1 25 20 16,-5 22-25-16,-9 40-21 15,-7 25-4-15,-9 40-7 16,-7 6-34-16,-10 20-19 15,2-17-16-15,-2 10-5 16,8-25-8-16,-3 2-35 16,5-30-16-16,1-12-20 0,4-34-21 15,4-20-69-15,6-33-2 16,8-23-237-16,3-15 22 16</inkml:trace>
  <inkml:trace contextRef="#ctx0" brushRef="#br0" timeOffset="5746.1652">-575 3037 778 0,'25'-17'287'0,"11"0"59"15,7 2-202-15,14-2-19 16,2 0-5-16,11 0-16 16,-3 2-25-16,1-2-10 15,-11 1-12-15,-8 3-28 16,-17 6-16-16,-9-1-4 15,-15 0-5-15,-10 6-7 16,-10 1-4-16,9 1-4 16,-3 0-2-16,-4 0-4 15,-20 3 5-15,-65 20 2 16,59-8 2-16,-4 6 2 16,2 4 3-16,-5 9 0 15,9 0 3-15,-4 10 1 16,7-1 2-16,7 12 6 15,8 0 3-15,3 8 8 16,15-6 3-16,8 6 7 16,7-16-1-16,15 4 2 15,6-9-5-15,13 2-3 0,-2-14-9 16,10 2-8-16,-13-9-19 16,1-8-46-16,-13-11-24 15,-1-10-52-15,-13-5-23 16,1-14-288-16,-7-3 85 15</inkml:trace>
  <inkml:trace contextRef="#ctx0" brushRef="#br0" timeOffset="6104.5605">112 3371 442 0,'28'17'411'0,"16"-5"-61"15,1-8-32-15,18-3-144 16,-2-8-46-16,7-10-20 15,-2-4-38-15,-1-11-10 16,-18-1-27-16,-5-3-9 16,-15 4-7-16,-10 0 3 15,-8 7-2-15,-9 1 1 16,-6 10-4-16,-13 5-4 16,-7 5-5-16,-12 13-3 15,-2 12-2-15,-5 17 1 16,3 8 1-16,-4 20-1 15,12-1 1-15,-2 12 1 0,11-10-2 16,8 7-2-16,12-19-3 16,7 2-23-16,9-19-17 15,8-8-37-15,7-13-20 16,12-13-43-16,0-13-23 16,14-14-25-16,-1-10-80 15,8-14-77-15,-12-4-1 16</inkml:trace>
  <inkml:trace contextRef="#ctx0" brushRef="#br0" timeOffset="6483.8448">907 3157 673 0,'21'-13'303'0,"-6"30"39"15,-10 23-148-15,-1 26-48 16,-8 4-49-16,-3 19-26 16,-5-5-28-16,-1 7-26 15,-2-23 9-15,2 0 9 16,5-24-21-16,4-12-4 15,8-24-6-15,9-16 0 16,6-16 0-16,15-18 0 16,3-11 0-16,8-12-2 15,1 3 0-15,9-14 2 16,-6 6 1-16,12-1-1 16,-3 18 22-16,7 10 11 15,-10 26 6-15,0 26 11 16,-13 21 2-16,-6 25-16 15,-10 6-13-15,-7 19-5 0,-9-4-12 16,-4 9-3-16,-8-15-5 16,0 14-2-16,2-18-11 15,-2-1-35-15,2-20-35 16,6-9-37-16,1-26-21 16,8-22-41-16,8-16 8 15,9-21-136-15,1-8-42 16,5-15-34-16</inkml:trace>
  <inkml:trace contextRef="#ctx0" brushRef="#br0" timeOffset="6810.008">2034 3280 834 0,'9'29'315'0,"-11"29"27"16,-11 13-230-16,-4 20-29 16,-2-4-47-16,-6 8-3 15,-1-14-7-15,5 1 1 16,2-21-1-16,6-16-1 15,7-22-7-15,13-25-10 16,9-22-2-16,10-20-3 16,5-9 0-16,10-14 2 15,1 5 6-15,11-12 1 16,-5 11 1-16,8 2 12 16,-4 12 2-16,1 13 4 15,-13 23 0-15,-2 22 5 16,-14 14-14-16,-5 24-5 15,-9 8-5-15,-3 14-2 0,-7-5-9 16,-2 12-6-16,-1-9-38 16,1-5-37-16,4-11-37 15,7-5-311-15,6-21 57 16</inkml:trace>
  <inkml:trace contextRef="#ctx0" brushRef="#br0" timeOffset="7082.5912">3085 3584 808 0,'-2'-8'283'0,"-8"10"70"16,-7 17-209-16,-7 17 2 16,-1 10 1-16,-7 18-37 15,3 6-29-15,5 14-7 16,3-8-29-16,4 7-28 15,7-14 8-15,-5-3-8 16,-2-17-10-16,-6-3-5 16,-2-10-1-16,-9-6-32 15,6-11-21-15,-3-11-48 16,9-14-31-16,-1-15-322 16,12-9 76-16</inkml:trace>
  <inkml:trace contextRef="#ctx0" brushRef="#br0" timeOffset="7342.2327">3523 3146 965 0,'42'39'335'15,"-14"26"65"-15,-15 7-258 0,-11 27-29 16,-11-1-23-16,-16 16-17 15,-5-10-22-15,-10 18-6 16,6-18-21-16,-4 8-10 16,9-23-10-16,1-3-25 15,7-24-15-15,4-7-54 16,8-24-29-16,5-10-59 16,11-21-252-16,7-14 58 15</inkml:trace>
  <inkml:trace contextRef="#ctx0" brushRef="#br0" timeOffset="7647.7131">3800 3997 930 0,'4'69'284'16,"-8"3"66"-16,-4 17-233 0,-5-4-28 15,-6 10 4 1,2-15-9-16,4 0 3 0,5-20-20 15,12-7-3-15,7-18-15 16,10-20 7-16,4-15-8 16,13-21 2-16,0-13-1 15,11-16 0-15,0-5-17 16,6-15-6-16,-5 8-8 0,3-18-22 16,-8 2-21-16,5-13-46 15,-12 13-28-15,-2-1-39 16,-13 22-5-16,-6 11-43 15,-12 23 19-15,-3 8-243 16,-6 8 64-16</inkml:trace>
  <inkml:trace contextRef="#ctx0" brushRef="#br0" timeOffset="8013.0222">4511 4028 773 0,'69'4'350'16,"-10"-8"42"-16,9-11-136 16,-5-8-148-16,7-8-63 15,-13-1 18-15,5-8-25 16,-12 4-34-16,-7-2 48 16,-12 4 41-16,-9-8-57 0,-12 8-15 15,-8-6-7-15,-8 4-7 16,-7-2-1-16,-2 6-3 15,-6 2-2-15,0 9-1 16,-10 12 0-16,7 14 2 16,-12 26 1-16,0 16 8 15,-12 31 4-15,3 15 1 16,-18 41-1-16,4 3-2 16,-9 28-6-16,7-9-6 0,-5 14-16 15,15-23-19-15,5 4-56 16,16-31-42-16,-1-6 483 15,11-33-806-15,-5-16 411 16</inkml:trace>
  <inkml:trace contextRef="#ctx0" brushRef="#br0" timeOffset="8774.215">4236 4542 490 0,'50'-57'515'16,"1"17"-192"-16,17-3-30 16,-3 8-152-16,14 11-153 15,-8 12 111-15,-3 18 1 16,-21 13-20-16,-1 23-8 0,-20 7-16 16,-5 14-10-16,-7-3-19 15,-3 11-9-15,-7-11-11 16,-4 9-2-16,-4-16-2 15,-4-6 1-15,3-16 0 16,1-13-1-16,6-18 2 16,5-18-1-16,9-9-1 15,8-15-1-15,9-3 1 16,12-14-3-16,2 4 0 16,10-12-1-16,0 3-4 0,10-10-8 15,-5 11-1-15,3 4-1 16,-10 18 0-16,-6 10 4 15,-17 22 6-15,-7 3 1 16,-12 12 0-16,-5 7 1 16,-10 4 2-16,-6 10 0 15,-3 5 1-15,-14 10 1 16,3 3 0-16,-9 18-1 16,-1 3 1-16,-2 18-1 15,7-1 0-15,1 10-1 16,11-13 0-16,11-4-1 15,11-21 1-15,16-11 0 16,6-16 1-16,10-19 2 16,3-10 1-16,9-20 2 15,-1-8 4-15,7-18 5 16,-8-1 2-16,0-12 5 16,-7 3 0-16,-2-10-2 0,-10 7-2 15,-3-1 1-15,-10 10-2 16,-8-1 5-16,-7 15 0 15,-7 6 4-15,-7 14-4 16,-9 13-1-16,-5 18-7 16,-8 10-3-16,-1 12-7 15,-6 19-1-15,5 4-2 0,-2 17-1 16,7-2 0-16,1 2-12 16,13-10-14-16,7-5-34 15,9-19-24-15,8-6-54 16,8-13-10-16,12-12-55 15,-1-9 150-15,12-14-358 16,0-5 150-16</inkml:trace>
  <inkml:trace contextRef="#ctx0" brushRef="#br0" timeOffset="9416.9028">6007 4711 793 0,'19'-50'255'16,"-14"11"67"-16,1 8-185 15,-6 16-32-15,-8 15-4 16,-9 15-10-16,-2 21-12 16,-7 10-28-16,-5 26 3 15,3 2-10-15,-2 11 0 0,9-5-12 16,2 2-2-16,13-26-9 16,8 0 1-16,9-19-2 15,8-12-407-15,4-13 414 16,7-11 353-16,-1-14-345 15,11-17 6-15,-2-6 407 16,3-14-406-16,-3-3-350 16,10-15 344-16,-10 0-4 15,11-22 3-15,-3-1-7 16,14-24-5-16,-3 3-6 0,15-17-5 16,-5 13-9-16,5-5-6 15,-15 24-9-15,-8 10-32 16,-17 24-22-16,-17 8-53 15,-16 21-51-15,-20 9-46 16,-13 10-22-16,-23 13 62 16,-8 8 39-16,-18 15 19 15,1 7 19-15,-17 19 26 16,10 3-71-16,-6 16 51 16,21-3 50-16,8 1 51 15,24-9 44-15,18 2 98 16,16-17-23-16,16 2-2 15,14-14 5-15,18-11 2 16,8-9-60-16,22-10-4 16,0-7 3-16,17-3 5 15,-9 5-2-15,4 7 7 16,-18 7 4-16,1 20-1 0,-20 9-21 16,-9 17-9-16,-17 4-11 15,-7 24-11-15,-16-3-16 16,-6 15-7-16,-3-13-10 15,-4 5-9-15,4-18-43 16,-2-5-70-16,7-24-42 16,6-15-324-16,10-17 30 15</inkml:trace>
  <inkml:trace contextRef="#ctx0" brushRef="#br0" timeOffset="9592.3217">7137 4217 1118 0,'12'-13'369'0,"-3"23"70"16,-7 5-319-16,0 10-41 15,-4 1-83-15,-2-5-77 16,-3-8 260-16,-1-5 199 16,-3-10-807-16,-6-30 654 15</inkml:trace>
  <inkml:trace contextRef="#ctx0" brushRef="#br0" timeOffset="10346.0795">-122 4267 979 0,'6'-38'293'0,"0"23"69"15,-6 28-247-15,-10 25-17 16,-14 42 4-16,-7 24-18 16,-11 46-5-16,-5-2-29 15,-10 26-17-15,8-22-23 16,-2 0-5-16,5-42-2 15,6-15 1-15,14-34 0 16,3-23 7-16,11-31 1 16,12-26 0-16,10-19-2 0,13-23-2 15,5-7-6-15,16-15-1 16,3 11-1-16,14-12 2 16,-2 14 2-16,13 5 7 15,-8 22 7-15,-1 16 8 16,-10 31-2-16,-7 24-2 15,-14 22 8-15,-6 24 8 16,-7 5-15-16,-7 18 0 16,-5-8 1-16,-1 18-17 15,-2-11-20-15,-2 11-24 16,-2-14-24-16,0-2-74 16,-2-23-42-16,6-19-322 15,3-22 53-15</inkml:trace>
  <inkml:trace contextRef="#ctx0" brushRef="#br0" timeOffset="10751.0602">774 5307 839 0,'11'-29'284'0,"-11"3"55"0,-5 8-230 16,-16 15 2-16,-6 12-32 15,-17 23 6-15,-3 18-16 16,-17 22-5-16,3 7-19 0,0 20-7 16,12-12-22-16,11-1-6 15,21-22-8-15,15-12 0 16,13-30-1-16,20-20-1 16,8-21 3-16,16-15 1 15,-3-11-1-15,6-7 7 16,-8 3 2-16,-3-4 6 15,-15 5 3-15,5-5 4 16,-13 10-4-16,1 3-3 16,-8 9 3-16,0 16 3 15,-7 17-1-15,-5 17-2 16,-5 15-1-16,0 25-9 16,-7 4-15-16,-3 18-43 15,1-10-30-15,-1 1-53 16,3-21-33-16,1-13-300 15,2-29 80-15</inkml:trace>
  <inkml:trace contextRef="#ctx0" brushRef="#br0" timeOffset="11230.6342">833 5265 735 0,'7'-46'342'0,"8"6"1"15,8-5-162-15,6 3-108 0,7-5-26 16,4 5-33-16,7-4-11 16,0 12-14-16,3 8-30 15,-5 9-15-15,-1 11-21 16,0 12-7-16,-3 9-4 16,-7 4 27-16,8 9 11 15,-8-1 22-15,-3-3 19 16,-7 1 27-16,-3-2 35 15,-8-4 16-15,-5 4 14 16,-10-4 9-16,0 7-2 16,-7-1-16-16,-6 5 2 15,-2 2 0-15,-4 16 11 16,-2-4-4-16,-4 12 1 16,12 1-4-16,8 17-16 15,8-7-24-15,11 7-6 16,7-8-10-16,0 8-2 0,-6-15 4 15,0 2-2 1,-11-14 4-16,-6 4-1 0,-9-13-11 16,-13-2-2-16,-3-5-2 15,-5-5-31-15,0-9-18 16,0-7-63-16,11-12-62 16,2-9-35-16,4-7 315 15,4-8-587-15,-1-1 327 0</inkml:trace>
  <inkml:trace contextRef="#ctx0" brushRef="#br0" timeOffset="11650.131">1882 5105 773 0,'51'-13'302'0,"-5"23"45"16,-24 20-168-16,-12 27-75 15,-18 9-10-15,-15 23-20 16,-7 4-26-16,-15 14-17 16,7-9-13-16,0 3-7 15,11-23-6-15,8-12-2 16,17-24-3-16,8-19 5 16,11-22 1-16,15-16 4 15,6-13 5-15,10-14 17 16,3-3 5-16,10-9 9 0,-10 3 1 15,2-4 5-15,-11 10-9 16,-6 5 1-16,-17 13-32 16,-2 18 31-16,-15 16 27 15,-6 26-41-15,-4 10-9 16,-11 22 22-16,-3 1-37 16,-5 14-36-16,-1-12 28 15,-3 4-24-15,7-15-11 16,-1 0-46-16,10-17-29 0,11-6-63 15,8-15-11-15,9-9-278 16,6-12 65-16</inkml:trace>
  <inkml:trace contextRef="#ctx0" brushRef="#br0" timeOffset="12209.6283">2591 5900 846 0,'6'8'275'0,"-4"11"62"16,-10 4-230-16,-12 11 9 15,-5 6-21-15,-9 13-4 16,0 2-21-16,3 11-7 16,8-5-29-16,6 2-5 15,14-14-9-15,8-7 0 16,7-21-2-16,12-14 2 0,3-14-4 15,7-16-3-15,-2-10-1 16,4-12-4-16,-5-2-4 16,-3-8-4-16,-3 5-1 15,-1-7-3-15,-6 8-25 16,-3-6-24-16,-6 11 7 16,-5-7-4-16,-8 4 2 15,-3-3 22-15,-3 10 25 0,3-7-7 16,-1 3 5-16,12-7 1 15,7 6 1-15,14-18 0 16,5 2 0-16,21-3 1 16,4 5-1-16,16-6 11 15,-1 12 7-15,6 6 17 16,-16 13 17-16,3 15 12 16,-19 15-2-16,-6 21 2 15,-17 15 0-15,-8 31 1 16,-13 7 6-16,-8 33-22 15,-7 1-9-15,-8 25-16 16,-5-8-18-16,-8 18-19 16,0-20 6-16,-4 14-32 15,6-23-22-15,3 2-57 16,12-25-27-16,8-5-23 16,7-29-294-16,16-17 92 15</inkml:trace>
  <inkml:trace contextRef="#ctx0" brushRef="#br0" timeOffset="12579.2628">3705 6145 242 0,'25'-45'313'0,"-16"3"272"16,-16 19-252-16,-20 17 99 15,-13 18-317-15,-17 26-8 16,0 11-33-16,-5 17-15 15,16 1-30-15,6 3-15 16,18-13-11-16,8-10-3 16,20-20-1-16,13-19 0 15,8-16 1-15,12-19 1 16,1-5 1-16,6-10 4 16,-6 4 4-16,0-1 4 15,-8 8 9-15,0 3 9 16,-7 11 1-16,-4 15 0 15,-4 13 9-15,-6 25-9 16,-5 12-9-16,-6 24-5 16,2 6-9-16,-8 13-39 15,0-12-17-15,4-1-17 16,-1-23-17-16,4-7-434 16,9-24 150-16</inkml:trace>
  <inkml:trace contextRef="#ctx0" brushRef="#br0" timeOffset="12808.269">4838 5887 1108 0,'6'15'417'0,"-6"23"51"16,-10 4-302-16,-9 21-3 15,-2-1-103-15,-5 22-34 16,-5-3-26-16,-3 12-26 16,2-15-27-16,0 2-419 15,7-20 140-15</inkml:trace>
  <inkml:trace contextRef="#ctx0" brushRef="#br0" timeOffset="12957.8817">4559 6946 1001 0,'0'30'341'15,"2"-7"40"-15,2-10-312 16,1-13-164-16,14-13-272 16,2-12-5-16</inkml:trace>
  <inkml:trace contextRef="#ctx0" brushRef="#br0" timeOffset="13975.076">2001 5043 411 0,'2'-13'200'15,"2"-6"15"-15,0-2-100 16,5-2-23-16,-1 2-18 16,5-7-16-16,-3 3-18 15,1-4 4-15,0 5 2 0,1-5 0 16,-3 5 4-16,-1-7 10 16,-2 7-6-16,1 1 5 15,-3 8-9-15,0 3 2 16,1 7-7-16,-5 10 0 15,-1-3-3-15,-1 4 7 16,-13 45-5-16,-37 103-1 16,14-44-2-16,-15 25-10 15,4-3-11-15,-6 24-6 16,6-19-7-16,-5 11-58 16,9-23-37-16,-3 4-322 15,10-31 40-15</inkml:trace>
  <inkml:trace contextRef="#ctx0" brushRef="#br0" timeOffset="19288.3467">1159 529 573 0,'-4'4'216'0,"2"2"37"16,2-4-138-16,0-2-18 16,0 0-24-16,2-2 5 15,0 0-13-15,2 0-9 16,0-2 7-16,-1-2-7 15,1 1-17-15,0-1 1 16,0 0-8-16,-2 1-8 16,0-1 4-16,-2 2-2 0,-2 2-8 15,0 2-3-15,-2 2-5 16,0 2-2-16,0 2-2 16,1 1-1-16,1 1 1 15,0-3 2-15,2 1 2 16,2-2 2-16,2-2 4 15,-1-2 3-15,3-2-3 16,0-2 2-16,-2-2-1 0,-1 1-3 16,1-1-2-16,-2-2-2 15,0 3-4-15,-2-1-3 16,0 2-1-16,-2 2-3 16,0 2-25-16,0 2-41 15,0 2-33-15,0 0-32 16,2 0-33-16,2-1-222 15,2-3 80-15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2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5778 42 577 0,'-95'-25'149'15,"-13"4"47"-15,15 8-170 0,-11 4-11 16,9 1-10-16,-30 2-3 15,5 5-2-15,-24 1 12 16,4 1 5-16,-23 15 7 16,13 3 10-16,-31 13 4 15,16 4 0-15,-26 15-6 16,12 0-5-16,-24 18-5 16,25 1-5-16,-15 23-5 15,16-6 1-15,-22 19 2 16,24-3-4-16,-16 18 0 15,16-11-1-15,-22 33 3 16,32-9 0-16,-16 29 4 16,28-13 0-16,-20 31 5 15,33-18-3-15,-10 28-1 16,19-18-5-16,-6 32 0 16,29-19-1-16,-6 24 2 15,23-24 1-15,-5 23 3 0,20-27-2 16,-4 17 2-16,19-26-2 15,2 17-2-15,21-21-4 16,1 15 0-16,14-19-3 16,6 17-1-16,9-19 1 15,8 15 3-15,11-26-1 16,12 17 0-16,10-27-2 16,12 14-2-16,12-21-2 15,13 11 0-15,0-15-1 16,10 13 0-16,-4-21 1 0,11 23 3 15,-3-19 2-15,20 19 0 16,-3-17-1-16,24 18-1 16,-9-20-3-16,13 24-3 15,-16-20 0-15,24 27 1 16,-16-16 1-16,29 18 3 16,-11-18 2-16,20 19 4 15,-17-24 1-15,33 14-1 16,-25-23-2-16,28 8 1 15,-11-18-3-15,42 15-1 16,-23-19 0-16,34 9 0 16,-9-25-3-16,45 9-1 15,-34-20 0-15,38 8-2 16,-19-15 1-16,28 5-1 16,-32-15 0-16,46 2 0 15,-38-19 1-15,32 2 0 0,-23-11 1 16,23-2 0-16,-29-10 1 15,43 2-1-15,-39-9 0 16,38-4 1-16,-20-10-2 16,26-9 0-16,-33-12 1 15,37-8-1-15,-42-15-2 16,34-12 2-16,-35-8-1 0,21-16 0 16,-29-3 0-16,24-25 2 15,-41 1-1-15,22-26 1 16,-28-5 1-16,13-32 2 15,-32 5 0-15,24-32 1 16,-36 8-1-16,5-25 1 16,-35 15-3-16,9-30-1 15,-33 19 0-15,5-37 0 16,-25 24 0-16,12-37 0 16,-34 22 1-16,-1-39 0 15,-27 31 0-15,-9-35 0 16,-22 33-1-16,-10-36 0 15,-18 36-1-15,-14-27 0 16,-13 29-1-16,-23-31 1 16,-10 42 0-16,-16-26 0 15,-14 34 0-15,-28-24 1 16,1 37 1-16,-26-20-1 16,-1 29 2-16,-24-17-2 0,6 27 0 15,-32-17 0-15,9 29 0 16,-30-18 0-16,8 29 1 15,-31-14 3-15,21 27 3 16,-39-13 1-16,16 26 0 16,-34-13-1-16,23 25-3 15,-42-10-1-15,29 15 0 16,-40-9-2-16,26 21 1 0,-39-17-2 16,31 15 0-1,-39-8-5-15,38 21-2 0,-45 0-3 16,27 25-35-16,-46 7-35 15,29 29-32-15,-58 23-283 16,44 28 51-16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9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-3552 117 621 0,'-87'-36'175'15,"52"40"54"-15,5 3-175 16,-4 5-4-16,5 3-8 15,-3 6 2-15,6 1-10 16,-3 14-1-16,4 6-2 16,1 17-1-16,7 6-5 0,3 18 2 15,5-5-3-15,9 9-1 16,6-11-8-16,7 2-1 16,6-16-3-16,13 3-2 15,6-12-1-15,15 2 3 16,0-15 0-16,23-2 2 15,2-14 6-15,23-10 2 16,-10-16-2-16,13-19 1 16,-17-11-3-16,-1-23-3 15,-24-10-2-15,1-28-2 16,-19 6-3-16,-10-27-2 16,-19 6 0-16,-15-8-1 15,-17 16 0-15,-14-12 0 16,-5 24 0-16,-13 5-4 15,2 20-4-15,-16 14-17 16,0 21-9-16,-11 18-30 16,4 16-20-16,-4 13-254 0,10 9 64 15</inkml:trace>
  <inkml:trace contextRef="#ctx0" brushRef="#br0" timeOffset="9250.134">-3825 208 276 0,'-17'8'205'16,"5"5"-40"-16,1 8-18 16,5 1-107-16,-2 13 17 15,7 4 4-15,6 16 23 0,7 4 5 16,9 13-11-16,9-7-20 16,15 3-12-16,7-18-25 15,16-13-7-15,6-18-7 16,21-20 2-16,-2-20 3 15,9-29 5-15,-13-12-3 16,-3-27-3-16,-27-2-7 16,-6-23-61-16,-21 7-229 15,-7-8 55-15</inkml:trace>
  <inkml:trace contextRef="#ctx0" brushRef="#br0" timeOffset="8692.6242">-3603 305 480 0,'-4'-6'155'0,"0"0"35"0,0 3-132 15,0-1-3-15,1 2-6 16,1 2-3-16,0 4-6 15,2 1 4-15,0 18-8 16,25 66-6-16,-8-64-4 16,3-8-3-16,3-11-6 15,2-10-3-15,-2-9-2 0,-2-8-1 16,-4-2-4-16,-6-7-1 16,-7 3 0-16,-6 1-1 15,-6 5-1-15,-5 2 1 16,-4 7 0-16,-4 5-2 15,-2 7-1-15,1 9-1 16,4 4-1-16,5 8 1 16,6 6 0-16,5 7 1 15,5-5 1-15,5-1 0 16,5-9-1-16,6-6 2 16,2-9 1-16,8-10 2 15,-3-7-13-15,5-6 13 16,-9-2-1-16,-1-7 0 15,-9 5-1-15,-9-5 14 16,-6 3-13-16,-9 0 1 16,-1 6-2-16,-4 2 0 15,-4 6-2-15,-4 3-1 0,6 6 0 16,-7 4-1 0,1 4-1-16,4 11 0 0,2 4 1 15,4 7 1-15,6 5 1 16,7 3-1-16,4-6 0 15,7-2-2-15,4-11 0 16,6-5-2-16,4-12 2 16,7-6 0-16,-1-11 1 15,1-6 1-15,-5-5 1 16,-2-4-1-16,-12-3 0 0,-3-1 1 16,-10 4 0-16,-8 0-1 15,-5 9 0-15,-6 2 0 16,-2 10 0-16,-1 11-3 15,-1 9 1-15,2 12-1 16,4 6 1-16,4 13 0 16,8-1 1-16,3 5 0 15,6 0 0-15,5-4-2 16,5-8-4-16,5-6-16 16,2-7-9-16,0-13-31 15,-2-8-29-15,-4-11-197 16,-3-8 42-16</inkml:trace>
  <inkml:trace contextRef="#ctx0" brushRef="#br0" timeOffset="11378.4453">89 206 386 0,'-33'89'152'15,"28"-45"4"-15,1 0-73 16,0 11 0-16,6-2 0 0,9 11-3 16,3-7 0-16,12 8-15 15,10-8-20-15,14-2-16 16,3-16 2-16,23-1 4 16,3-17-16-16,24-11 2 15,-8-12-4-15,3-19 1 16,-20-15 0-16,-2-29-1 15,-29-12-6-15,-5-30-13 16,-15-3-12-16,-6-17-32 16,-14 10-32-16,-3-12-209 15,-8 20 39-15</inkml:trace>
  <inkml:trace contextRef="#ctx0" brushRef="#br0" timeOffset="10727.1863">278 434 445 0,'-11'36'170'0,"5"0"28"0,4 6-99 15,6-8-45-15,10-6-7 16,1-11-1-16,6-11-7 15,-2-17-4-15,3-7 3 16,-3-4-3-16,-2-5-3 16,-5 1-9-16,-7 1-3 15,-6 0-4-15,-7 3 0 16,-3 3-7-16,-6 0-2 16,-2 3-2-16,-4 7-1 15,2 3 0-15,-2 1 2 16,6 5 2-16,4 1 0 15,7 5 1-15,6 5-1 0,6 1-3 16,9 5-1 0,2-2-3-16,4-5-1 15,0-1 0-15,3-11 0 0,1-5 0 16,0-10 3-16,-1-4 1 16,-1-15 0-16,-4 1 0 15,-6-4-1-15,-5 4 0 16,-8 5 1-16,-8 7-1 15,-7 4 1-15,-2 10 0 16,-6 7-1-16,1 4 0 16,1 11-1-16,6 4 0 0,1 10 1 15,11 1 0-15,3 10 1 16,5-2-1-16,9 2 0 16,1-11-2-16,6-4 1 15,1-14-3-15,11-9 1 16,-3-11-1-16,2-10 2 15,-1-4-1-15,-3-9 1 16,-11 0 2-16,-9 0 0 16,-10 5 0-16,-8-1 1 15,-11 9-1-15,-5 2 0 16,-3 6-2-16,-9 5-1 16,4 10-4-16,-2 8-1 15,10 7-3-15,1 15-2 16,12 2-22-16,3 6-21 15,10-4-237-15,0-2 52 16</inkml:trace>
  <inkml:trace contextRef="#ctx0" brushRef="#br0" timeOffset="12901.3753">354 265 504 0,'-7'2'154'0,"-5"2"47"16,5-3-138-16,5-1 10 15,-2 2-10-15,0 2 2 16,1 2-16-16,-3 1-3 0,-2 7-16 15,3 1-4-15,-14 49-8 16,22-58 1-16,7-4-4 16,1-8 2-16,1-3 1 15,1-10-4-15,-4 0-3 16,-1-8-1-16,-6 5-4 16,-4-1-3-16,-6 8 1 0,-1 3 0 15,-1 7-1-15,-5 3 0 16,2 2-1-16,-2 5-1 15,5 5 0-15,1 7-1 16,5 6 0-16,6 15 1 16,5 1 0-16,5 9-1 15,1-8 1-15,8 5-1 16,0-20-1-16,4-6-1 16,1-19 1-16,3-10 1 15,-5-10 0-15,3-15 2 16,-10-4 1-16,0-13 0 15,-4 5-1-15,-5-8 0 16,-6 7-1-16,-8-1 1 16,-5 11 0-16,-5 2 0 15,-2 13 0-15,-3 10 0 16,4 9-1-16,-1 12-1 16,5 5 0-16,4 12-1 15,1 5 1-15,4 6 1 0,8 2 1 16,6 2-2-16,5-12 1 15,8-3-2-15,5-10 0 16,8-11 0-16,2-10 0 16,6-14 1-16,-5-3 0 15,-4-8 1-15,-11 1 1 16,-9-8 0-16,-9 8 0 16,-12-3 1-16,-9 3 0 0,-13 4-1 15,-3 10-1-15,-12 5-1 16,-1 9-1-16,1 10 0 15,7 5 1-15,3 21 2 16,12 6-1-16,8 13 1 16,11-2 0-16,8 6-2 15,9-15-27-15,8-6-24 16,9-17-243-16,-3-28 48 16</inkml:trace>
  <inkml:trace contextRef="#ctx0" brushRef="#br0" timeOffset="13975.5034">-3520 92 411 0,'0'0'128'16,"0"0"50"-16,2 0-109 15,2 2 9-15,0 0 22 16,1 2-13-16,3 2-10 16,7 9-1-16,65 64-20 15,-63-62-30-15,7-3-7 16,-5-10-8-16,4-12-8 15,-10-9 4-15,-1-12 1 16,-6-3-1-16,-6-8-1 16,-12 6-2-16,-7 2 1 15,-2 5-1-15,-9 5-1 0,-4 4-1 16,-6 3 0 0,4 12 0-16,-6 3-1 0,6 7 0 15,0 8 2-15,11 4 1 16,5 10 3-16,6 3 1 15,7 12 3-15,7-3-2 16,7 1 1-16,5-12-3 16,10-7-2-16,3-17-2 15,11-8 0-15,0-11 1 16,6-16-1-16,-6-5 1 0,-2-11 0 16,-9 1-2-16,-8-2 0 15,-11 12 1-15,-14 6-1 16,-5 11 1-16,-12 7-1 15,-2 16-1-15,-5 9 0 16,2 12 0-16,-2 13 2 16,7 3-1-16,6 5 3 15,8-7 0-15,5-1 0 16,6-13-2-16,7-8 0 16,3-16-1-16,5-4 0 15,2-7-1-15,0-5 1 16,-2-2 0-16,1 1-2 15,-9-1-10-15,1 4-6 16,-2 5-287-16,-10 6 86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0 583 0,'-1'5'201'0,"4"16"26"15,13 21-154-15,18 36 26 16,15 22-17-16,27 54 4 15,7 26-2-15,29 56-2 16,2-1-52-16,40 46-8 0,-4-37-8 16,28 7 5-16,-15-48 1 15,27-19 9-15,-23-55 8 16,25-13 9-16,-20-44 3 16,39-29-7-16,-12-26-7 15,21-41-2-15,-24-29-12 16,26-50-13-16,-35-22 4 15,-5-59-14-15,-37-6-23 0,-12-47-66 16,-42 6-185-16,-19-45-114 16,-38 39-78-16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6:04.2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81 0 662 0,'-7'6'247'0,"-3"-3"33"0,6 1-215 15,3-4 8-15,1 0 38 16,0 0-64-16,1 0 3 15,1 0 46-15,4 2-49 16,7 2-54-16,25 7 41 16,61 27-7-16,-42-13-5 15,-4 0-5-15,8-1-2 16,-14-1-4-16,6 2-4 16,-11-8 0-16,-2 4 0 15,-6-4-1-15,2-2-3 16,-8-4 1-16,1 3-2 15,-1-5 0-15,-1 1 0 16,-2-1-1-16,1 0 1 16,-7-1-1-16,-2 0 1 15,-5-1 0-15,-5-3 2 16,-3 2-1-16,-4-6 0 16,0 0 1-16,0 0-2 15,0 0-1-15,0 2-1 0,0 0 0 16,0-1 0-16,0 1 1 15,0 0 0-15,0 0 0 16,-2 0 1-16,0 0 0 16,0 0 1-16,-2 2-1 15,-1-1 1-15,-1 3-1 16,-2 4 3-16,-5 14 2 0,-70 60 10 16,54-56 5-16,-9 8 10 15,-3-4 8-15,-11 10-3 16,1 6-9-16,-8 5-4 15,2-4-10-15,-11 2-10 16,9-5 1-16,-5-10-1 16,7-10-4-16,4-5-1 15,17-7-28-15,3-7-83 16,9-3-313-16,7-10 50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-4396-481 566 0,'-8'-13'143'0,"6"-8"63"16,4-7-158-16,9-8 18 16,1-6 13-16,9-11-10 15,1-8-12-15,13-5-4 16,4 1-17-16,18-11-13 0,0 6 4 15,15-6-1-15,-3 12 0 16,6-3 6-16,-4 18-4 16,10 3 6-16,-1 16 0 15,22 9-2-15,-5 12-6 16,19 12 0-16,-12 14-9 16,4 12-2-16,-24 9-5 15,3 19-1-15,-24 4-4 0,3 11-1 16,-13 0-24-16,6 0-50 15,-10-17 107-15,10-10-377 16,-6-18 110-16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36-904 734 0,'-27'-25'186'15,"12"-7"68"-15,-2-25-206 16,13-13-26-16,6-19 1 16,9 4 1-16,12-16 0 15,13 12 6-15,10 3 5 16,3 20 8-16,12 13 7 15,-1 26-5-15,16 41 1 16,-2 22-4-16,15 38-13 16,-9 13-11-16,6 38-13 15,-24-7-15-15,-3 18-32 16,-25-8-26-16,-11 12-267 16,-14-21 57-16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396 197 511 0,'2'-25'143'0,"-4"2"64"15,0 2-140-15,-7 4 13 16,-1 6 13-16,-7 3-21 16,-2 6-18-16,-13 8 0 15,0 4-16-15,-6 14-15 16,-2 7 2-16,-6 12-2 15,8 10-7-15,0 21 0 16,8 6-2-16,5 26 3 16,12 2-1-16,9 25 2 0,10-9-2 15,19 12 2-15,9-22-4 16,19 2-1-16,10-27-2 16,26-13 1-16,2-33 0 15,30-18 3-15,-3-27 1 16,13-30 1-16,-19-25-1 15,2-38-4-15,-29-15-3 0,-3-30-2 16,-24 1-3-16,-12-11 0 16,-27 27 0-16,-27-14-1 15,-20 27-1-15,-23-4-7 16,-8 20-9-16,-15 4-15 16,4 34-8-16,-10 23-31 15,6 35-21-15,-19 34-234 16,8 29 51-16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0:14.51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-2 168 347 0,'2'-8'162'0,"2"-6"37"0,4-9-79 16,38-57-2-16,-26 60-16 16,3 7-18-16,-1 3-30 15,-1 10-8-15,-5 4-14 16,3 13 7-16,-3 9-2 15,2 21 5-15,-1 11 0 0,5 30 3 16,-7 10-3-16,3 29-8 16,-2-10-8-16,-1 14-4 15,-1-18-9-15,2 6-9 16,-1-23 2-16,-1 0 0 16,-1-16-5-16,-1-8-9 15,-6-25-13-15,0-14-13 16,-2-27-52-16,-4-31-239 15,0-28 61-15</inkml:trace>
  <inkml:trace contextRef="#ctx0" brushRef="#br0" timeOffset="798.8654">246 758 534 0,'0'-6'160'16,"8"0"55"-16,5-4-126 16,11 1 0-16,11-5 15 15,2-2-18-15,12-5-3 16,2-7-27-16,11-1-10 15,1 0-22-15,15-6-8 16,-2 1-12-16,14 5-10 16,-12 2-14-16,0 1 417 15,-15 9-700-15,-3-3 361 16</inkml:trace>
  <inkml:trace contextRef="#ctx0" brushRef="#br0" timeOffset="1512.9583">1506 773 488 0,'-4'22'144'16,"0"-3"54"-16,-2 3-132 16,2-1-4-16,0 5 4 15,2-3-14-15,0 7-10 16,4-5-6-16,2 4-4 0,4-3-10 15,8 5 0-15,3-2 1 16,8 2 1-16,5-3 3 16,9-1-3-16,-2-7-1 15,6-7-5-15,-10-7-1 16,2-6 2-16,-8-14 2 16,-3-13 3-16,-11-10-3 15,3-16-3-15,-10-1-6 0,-1-11-2 16,-7 7-4-16,-3-5 2 15,-3 12-2-15,-10-7 3 16,0 13 1-16,-7-2-2 16,5 10-3-16,-13 4 0 15,0 9-3-15,-10 1-2 16,4 11 2-16,-10 6 0 16,10 4-2-16,2 12 1 15,7 8-4-15,5 5-7 16,5 4-8-16,7 1-24 15,7-3-20-15,2-7-250 16,4-9 60-16</inkml:trace>
  <inkml:trace contextRef="#ctx0" brushRef="#br0" timeOffset="1894.9331">1717-395 525 0,'-6'-17'225'0,"-2"-1"17"16,6 9-142-16,2 1 12 15,0 6-43-15,0 2-10 16,0 2-2-16,2 2-8 16,2 13-14-16,11 30-6 15,21 61-6-15,-23-54-15 16,3-5-6-16,-2-4-10 15,-1-10-16-15,-1-8 444 16,2-11-727-16,-1-8 375 16</inkml:trace>
  <inkml:trace contextRef="#ctx0" brushRef="#br0" timeOffset="463.7624">963-500 267 0,'-2'0'324'16,"-2"4"-90"-16,0 6-149 16,-6 39 171-16,2 87-195 15,14-46-9-15,4 37 2 16,2 10 3-16,3 40-6 15,-1-3-10-15,6 26-9 16,-3-21-9-16,-3 15-14 16,-6-34-5-16,-3 6 0 15,-3-32-3-15,2-3-6 16,-6-33-5-16,2-10-27 16,2-31-26-16,-6-16-248 15,-7-28 53-15</inkml:trace>
  <inkml:trace contextRef="#ctx0" brushRef="#br0" timeOffset="2342.3934">2111-412 560 0,'-2'-2'215'0,"0"2"36"15,0 2-150-15,0 2-4 16,0 2-27-16,2 7-8 16,0 17-22-16,6 61-10 15,-6-55-11-15,0 3-10 16,-2-10-9-16,0 8-15 16,0-10-15-16,-2-1-42 0,2-5-219 15,-3 3 48-15</inkml:trace>
  <inkml:trace contextRef="#ctx0" brushRef="#br0" timeOffset="3256.9485">2324 424 696 0,'-2'0'217'0,"2"6"53"15,4 5-194-15,-4-9-12 16,2 4-21-16,8 45-3 16,17 68-12-16,-17-45 0 15,-2-3-6-15,-3 5 0 16,-1-12-3-16,-2-1-4 15,-4-12-2-15,-2-8 0 16,-1-18-2-16,-3-11-1 16,0-14-1-16,-2-20-4 15,4-11-2-15,-3-20 0 0,1-10-3 16,2-22 0 0,6-1 2-16,8-12-2 0,5 12 0 15,11-4-1-15,7 25 1 16,10 11 0-16,-2 19-1 15,12 13 1-15,-10 20 0 16,4 18 4-16,-12 15 0 16,4 23 3-16,-11 5 0 15,-1 17 0-15,-6-6-1 0,-1 10-1 16,-6-13-2-16,-1 7 0 16,1-12-1-16,0 3-6 15,-4-13-6-15,0-3-22 16,-5-18-19-16,-1-13-47 15,0-22-229-15,-2-21 50 16</inkml:trace>
  <inkml:trace contextRef="#ctx0" brushRef="#br0" timeOffset="3715.7195">3127 408 686 0,'15'53'208'0,"1"13"56"0,0 3-199 16,-1 7-11-16,-1-10-11 16,-4 5-32-16,-6-15-1 15,-6-1 8-15,-6-14 4 16,-6-10 9-16,2-11 1 15,-3-22-1-15,7-14-9 16,0-23-5-16,2-14-9 16,6-23-5-16,8-2-2 15,6-16-1-15,5 14 0 16,11 2 0-16,1 19 0 0,8 5 0 16,0 23 5-16,6 9 7 15,-6 20 4-15,4 18 5 16,-12 13 2-16,4 18-4 15,-11 4-7-15,-1 15-3 16,-7-5-4-16,-6 9-3 16,-5-9 0-16,1 7-4 15,-2-13-2-15,0 3-21 16,4-15-17-16,2-4-43 16,-2-13-43-16,-1-11-198 15,3-15 29-15</inkml:trace>
  <inkml:trace contextRef="#ctx0" brushRef="#br0" timeOffset="4074.7635">4031 225 702 0,'16'41'227'0,"-3"7"45"16,9 21-190-16,-1-1-25 0,7 20-7 16,-5-8-20-16,2 6 5 15,-3-18 2-15,1-1 9 16,-7-22-6-16,-4-6 3 16,-1-16-8-16,-5-5 0 15,-4-14-8-15,4-16 1 16,0-13-3-16,0-22 2 15,2-12-16-15,1-23-7 16,-5-6-9-16,4-15-25 16,-4 7-14-16,4-7-13 15,-2 19-20-15,5 5-13 16,-1 23-1-16,2 5-234 16,-2 20 79-16</inkml:trace>
  <inkml:trace contextRef="#ctx0" brushRef="#br0" timeOffset="4584.3989">4814 307 687 0,'8'43'251'0,"2"2"30"0,1 13-179 15,3 7-44-15,4 11-21 16,-5-6-24-16,-3 4-2 16,-2-9-3-16,-10-7 5 15,-4-11 4-15,-6-8 2 16,5-15 8-16,-5-13 1 15,6-14-6-15,-4-25-4 16,8-11-4-16,-2-23-10 16,6-9-3-16,8-22-1 15,4 5 0-15,9-10-1 16,3 12 1-16,9 6 1 16,0 25 1-16,8 10 2 15,-4 22 5-15,4 23 5 16,-4 16 1-16,2 21-1 15,-8 10 0-15,8 21-5 16,-13 2-4-16,1 16-2 16,-8-8-2-16,-1 10 0 0,-4-14-3 15,1 6-2-15,-3-15-21 16,-2-6-21-16,-5-15-40 16,1-8-252-16,-4-19 53 15</inkml:trace>
  <inkml:trace contextRef="#ctx0" brushRef="#br0" timeOffset="5124.9512">6039 344 27 0,'-8'6'398'0,"-2"-2"-178"16,0 1-14-16,-3-3 18 16,-3-2-195-16,-5 4 9 15,-1 0 9-15,-5 4 14 16,1 6 7-16,-3 3 10 16,2 9-5-16,-1 7-18 15,3 2-14-15,2 16-8 16,11 7-13-16,6 13-15 15,10-7 0-15,8 4-2 0,5-13-3 16,7-6 1-16,1-16-2 16,2-7 1-16,3-17 0 15,5-13 1-15,-8-17 0 16,4-20 2-16,-3-10-206 16,1-17 206-16,-9-6-1 15,1-7 0-15,-9 9 0 16,-2-6 204-16,-6 18-204 15,-1 9 4-15,-3 14 2 16,2 13 6-16,0 22 3 0,6 18 2 16,0 11-4-16,4 24-1 15,-1 8-6-15,3 19-4 16,0-4-6-16,1 6-2 16,-1-14-13-16,4 1-11 15,-3-20-23-15,1-6-35 16,-1-14-22-16,7-9-227 15,-3-16 47-15</inkml:trace>
  <inkml:trace contextRef="#ctx0" brushRef="#br0" timeOffset="5425.151">6521 256 632 0,'22'14'274'0,"3"25"18"15,-2 15-169-15,5 26-16 0,-7 2-51 16,1 12-8-16,-5-10-17 16,1 4 4-16,-6-22-3 15,-6-3 12-15,-1-22 2 16,-5-8 4-16,-4-15 2 16,-3-14-3-16,-3-16-15 15,-2-19-6-15,2-12-9 16,3-24-13-16,5-7-4 15,6-20-8-15,3 1-9 0,1-21-31 16,6 7-19-16,3-4-47 16,5 17-20-16,3 8-244 15,1 25 58-15</inkml:trace>
  <inkml:trace contextRef="#ctx0" brushRef="#br0" timeOffset="5908.6591">7199-490 507 0,'6'29'331'0,"0"26"-29"15,-1 15-82-15,11 36-114 0,2 5-38 16,-3 28-22-16,3-7-23 16,-2 21-7-16,-9-17-9 15,-1 11 6-15,-2-26 3 16,-8 0 11-16,-4-35 4 16,1-16 4-16,1-27-6 15,0-15-6-15,2-26-12 0,10-24-3 16,0-17-6-1,3-23-1-15,11-17-2 0,7-20-2 16,3 5-2-16,5-6 1 16,2 16 0-16,0 8 3 15,0 29 1-15,2 14 1 16,-4 23 1-16,8 20 1 16,-8 18 0-16,1 22-1 15,-7 7-1-15,2 23-5 16,-11-4-3-16,-1 8-8 15,-5-12-7-15,3 5-19 16,-5-23-17-16,4-1-44 16,-1-16-247-16,1-11 55 15</inkml:trace>
  <inkml:trace contextRef="#ctx0" brushRef="#br0" timeOffset="19484.2604">8451 393 364 0,'-10'-2'165'0,"0"0"12"15,3 0-64-15,-1-2-44 16,0 0-4-16,2-2-8 15,0 0-9-15,0-2-13 0,2 1 4 16,0-1-7-16,1-2-2 16,1 2-2-16,0 0 10 15,0 1 9-15,0-1-7 16,2 0-7-16,0 0 11 16,0 2-13-16,0 0-10 15,2 2 6-15,0 1 8 16,0 1-10-16,2 4-1 15,-1 1-4-15,7 17-1 16,6 19-1-16,21 68-4 16,-29-62-2-16,-2 12 0 15,-2-6-1-15,5 7 2 16,-1-5 2-16,2 6 0 16,2-14-6-16,1 2-9 15,3-8-7-15,1 0 6 16,-1-6-2-16,4-4 3 15,-5-5 6-15,7-7 5 0,-3-7-9 16,3-4 1-16,-3-6 1 16,7-8 1-16,-3-8-1 15,1-7 1-15,-1-2-1 16,2-11-1-16,-5-1 0 16,3-6-1-16,-3 2-1 15,1-15 1-15,1 5-1 16,-1-8-1-16,1 3 1 15,1-7-1-15,-1 12 0 16,-3-5 1-16,-1 7-1 16,-5 4 1-16,1 10-1 0,-2 2 0 15,-6 15 1-15,-2 2-1 16,-4 11 1-16,4 5 2 16,-4 5 2-16,0-3-1 15,0 2 2-15,2 10 2 16,3 27-1-16,13 70 1 15,-12-64 1-15,0 14 4 16,-2-9-4-16,-1 9 0 16,1-8-1-16,-4 1-3 15,8-11-3-15,0 2 0 16,-2-11-1-16,-2-3-9 16,4-6-14-16,-5-5-32 15,-1-7-21-15,4-3 514 16,-2-10-808-16,8-6 436 15</inkml:trace>
  <inkml:trace contextRef="#ctx0" brushRef="#br0" timeOffset="20399.4888">9988 437 358 0,'31'-80'258'15,"-35"63"-23"-15,4-3-35 0,-6 5-92 16,1-1-8-16,-3 4-31 16,-2 3-7-16,-6 1-15 15,-5 6-1-15,-1 2-18 16,-7 4-3-16,-6 2-7 16,0 5-6-16,2 1-7 15,-5 8 2-15,7-5-3 16,4 11 0-16,5-1-2 0,5 8 1 15,7 0-1-15,2 16 4 16,8-2-1-16,6 10 1 16,6-5-2-16,7 1-1 15,3-14-1-15,7-4 3 16,4-13 0-16,6-8 3 16,-7-11 2-16,11-8 2 15,-12-13-2-15,4-13-2 16,-6-6-1-16,3-14-2 15,-9-2-3-15,4-9 1 16,-9 7-2-16,-2 0 0 16,-5 6 0-16,-1 5-1 15,-4 12 1-15,2 11-1 16,-2 9 8-16,-3 22 8 16,1 9 2-16,0 22 4 15,-2 10 1-15,0 31-2 16,-2 0-8-16,2 26 2 0,0-3-2 15,4 16 1-15,2-15-5 16,-2 5 2-16,-4-17-4 16,-2 5 2-16,-8-22 0 15,-8 1 2-15,-3-18 1 16,-9-7 0-16,-3-18 1 16,-4-8-5-16,0-15-3 15,-6-10-8-15,4-8-11 16,-6-13-26-16,2-7-12 0,2-15-33 15,7-6-28-15,9-15-26 16,13-3-217-16,16-19 49 16</inkml:trace>
  <inkml:trace contextRef="#ctx0" brushRef="#br0" timeOffset="20955.9985">10816 295 672 0,'-6'-20'236'15,"-4"3"36"-15,-3 3-185 16,-1 2-7-16,0 5-32 16,-9 5 2-16,-2 4-9 0,-1 9-6 15,-3 3-2-15,-4 9-4 16,9 1-13-16,5 5-5 15,1-1-6-15,12 1 1 16,8-6-2-16,10 3 5 16,7-3 3-16,11-3 8 15,-1-1 1-15,10 7 7 16,-4-7-3-16,4 14-1 16,-3 0-7-16,1 10-2 15,-8-4-7-15,0 12-1 16,-9-14-2-16,-9 8 1 15,-7-10 0-15,-9 8 0 16,-9-4-2-16,-6 4 0 16,-3-5-5-16,-6-1-12 15,-1-14-11-15,1-5-29 16,4-12-23-16,5-10-51 16,2-12-228-16,13-9 50 15</inkml:trace>
  <inkml:trace contextRef="#ctx0" brushRef="#br0" timeOffset="21436.7131">11472 240 736 0,'-2'12'245'0,"-5"13"48"15,1 9-199-15,-2 14-3 16,2 9-29-16,0 13-2 15,6 3-12-15,0 5-7 16,8-10-4-16,2 0-1 16,5-17-8-16,7-8 1 15,3-15-10-15,6-7 2 16,1-7-3-16,-1-12-2 16,-6-6 6-16,1-12 11 15,-7-7-2-15,5-14 1 0,-7-4-1 16,-1-16-13-16,-4 2-10 15,-3-15-3-15,-3 5-4 16,-2-11-24-16,0 12-18 16,0-3-29-16,-2 15-24 15,2 5-21-15,-2 16-275 16,4 5 88-16</inkml:trace>
  <inkml:trace contextRef="#ctx0" brushRef="#br0" timeOffset="21922.415">12398 398 814 0,'14'67'238'16,"-6"5"51"-16,-1 12-221 15,-7-10-37-15,-2-1-1 16,-3-19-1-16,-1-9 10 16,-4-16 3-16,0-7 7 15,0-14-10-15,3-12-6 0,-1-12-13 16,0-15-6-16,4-8-9 15,4-20-3-15,6-1-1 16,4-16-2-16,7 3 1 16,11-13 5-16,3 16 4 15,12 6 6-15,0 21 15 16,10 9 5-16,-7 27-2 0,7 14 1 16,-10 19-4-16,2 19-11 15,-8 8-5-15,-2 17-2 16,-7 2-5-16,-1 6-3 15,-4-7-3-15,1 3-20 16,-5-14-19-16,3 5-47 16,-3-16-31-16,-3-6-281 15,2-14 55-15</inkml:trace>
  <inkml:trace contextRef="#ctx0" brushRef="#br0" timeOffset="22253.5297">14011-549 381 0,'0'-2'537'0,"18"8"-160"15,-20 16-222-15,0 5 232 16,-6 32-323-16,-2 11-41 16,-9 24-9-16,3 1-10 0,-11 19-1 15,0-17-29-15,3 11-39 16,7-19-28-16,-7-1-296 15,8-19 51-15</inkml:trace>
  <inkml:trace contextRef="#ctx0" brushRef="#br0" timeOffset="22418.0892">13880 838 768 0,'2'21'221'16,"2"1"45"-16,4-1-223 16,2-3-66-16,4-1-234 15,-3-1 41-15</inkml:trace>
  <inkml:trace contextRef="#ctx0" brushRef="#br0" timeOffset="22874.1304">14441 850 695 0,'14'2'180'16,"5"-6"-69"-16,-1-6-304 15,9-2-33-15</inkml:trace>
  <inkml:trace contextRef="#ctx0" brushRef="#br0" timeOffset="22733.5066">14625-514 737 0,'33'-2'254'0,"-4"10"60"16,-11 10-198-16,-5 19-14 16,-5 8-12-16,-12 23-15 15,-7 10-17-15,-7 18-9 16,-7-8-9-16,-9 15-13 16,3-13-32-16,-6 4-63 15,2-14-22-15,-6 6-285 16,8-10 31-16</inkml:trace>
  <inkml:trace contextRef="#ctx0" brushRef="#br0" timeOffset="23140.4191">15220-699 806 0,'10'-4'248'0,"2"6"67"15,-1 10-210-15,1 15-38 16,0 12-10-16,-8 27-6 16,-6 16-20-16,-4 30-6 15,-6 3-10-15,-7 22-3 16,-1-10-8-16,-5 9-23 15,-1-22-20-15,-5 7-29 16,2-22-280-16,2 3 66 16</inkml:trace>
  <inkml:trace contextRef="#ctx0" brushRef="#br0" timeOffset="23302.9845">15193 941 769 0,'12'34'300'16,"-1"1"14"-16,1-14-200 15,6-5-392-15,1-10 79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2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5778 42 577 0,'-95'-25'149'15,"-13"4"47"-15,15 8-170 0,-11 4-11 16,9 1-10-16,-30 2-3 15,5 5-2-15,-24 1 12 16,4 1 5-16,-23 15 7 16,13 3 10-16,-31 13 4 15,16 4 0-15,-26 15-6 16,12 0-5-16,-24 18-5 16,25 1-5-16,-15 23-5 15,16-6 1-15,-22 19 2 16,24-3-4-16,-16 18 0 15,16-11-1-15,-22 33 3 16,32-9 0-16,-16 29 4 16,28-13 0-16,-20 31 5 15,33-18-3-15,-10 28-1 16,19-18-5-16,-6 32 0 16,29-19-1-16,-6 24 2 15,23-24 1-15,-5 23 3 0,20-27-2 16,-4 17 2-16,19-26-2 15,2 17-2-15,21-21-4 16,1 15 0-16,14-19-3 16,6 17-1-16,9-19 1 15,8 15 3-15,11-26-1 16,12 17 0-16,10-27-2 16,12 14-2-16,12-21-2 15,13 11 0-15,0-15-1 16,10 13 0-16,-4-21 1 0,11 23 3 15,-3-19 2-15,20 19 0 16,-3-17-1-16,24 18-1 16,-9-20-3-16,13 24-3 15,-16-20 0-15,24 27 1 16,-16-16 1-16,29 18 3 16,-11-18 2-16,20 19 4 15,-17-24 1-15,33 14-1 16,-25-23-2-16,28 8 1 15,-11-18-3-15,42 15-1 16,-23-19 0-16,34 9 0 16,-9-25-3-16,45 9-1 15,-34-20 0-15,38 8-2 16,-19-15 1-16,28 5-1 16,-32-15 0-16,46 2 0 15,-38-19 1-15,32 2 0 0,-23-11 1 16,23-2 0-16,-29-10 1 15,43 2-1-15,-39-9 0 16,38-4 1-16,-20-10-2 16,26-9 0-16,-33-12 1 15,37-8-1-15,-42-15-2 16,34-12 2-16,-35-8-1 0,21-16 0 16,-29-3 0-16,24-25 2 15,-41 1-1-15,22-26 1 16,-28-5 1-16,13-32 2 15,-32 5 0-15,24-32 1 16,-36 8-1-16,5-25 1 16,-35 15-3-16,9-30-1 15,-33 19 0-15,5-37 0 16,-25 24 0-16,12-37 0 16,-34 22 1-16,-1-39 0 15,-27 31 0-15,-9-35 0 16,-22 33-1-16,-10-36 0 15,-18 36-1-15,-14-27 0 16,-13 29-1-16,-23-31 1 16,-10 42 0-16,-16-26 0 15,-14 34 0-15,-28-24 1 16,1 37 1-16,-26-20-1 16,-1 29 2-16,-24-17-2 0,6 27 0 15,-32-17 0-15,9 29 0 16,-30-18 0-16,8 29 1 15,-31-14 3-15,21 27 3 16,-39-13 1-16,16 26 0 16,-34-13-1-16,23 25-3 15,-42-10-1-15,29 15 0 16,-40-9-2-16,26 21 1 0,-39-17-2 16,31 15 0-1,-39-8-5-15,38 21-2 0,-45 0-3 16,27 25-35-16,-46 7-35 15,29 29-32-15,-58 23-283 16,44 28 51-16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9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-3552 117 621 0,'-87'-36'175'15,"52"40"54"-15,5 3-175 16,-4 5-4-16,5 3-8 15,-3 6 2-15,6 1-10 16,-3 14-1-16,4 6-2 16,1 17-1-16,7 6-5 0,3 18 2 15,5-5-3-15,9 9-1 16,6-11-8-16,7 2-1 16,6-16-3-16,13 3-2 15,6-12-1-15,15 2 3 16,0-15 0-16,23-2 2 15,2-14 6-15,23-10 2 16,-10-16-2-16,13-19 1 16,-17-11-3-16,-1-23-3 15,-24-10-2-15,1-28-2 16,-19 6-3-16,-10-27-2 16,-19 6 0-16,-15-8-1 15,-17 16 0-15,-14-12 0 16,-5 24 0-16,-13 5-4 15,2 20-4-15,-16 14-17 16,0 21-9-16,-11 18-30 16,4 16-20-16,-4 13-254 0,10 9 64 15</inkml:trace>
  <inkml:trace contextRef="#ctx0" brushRef="#br0" timeOffset="9250.134">-3825 208 276 0,'-17'8'205'16,"5"5"-40"-16,1 8-18 16,5 1-107-16,-2 13 17 15,7 4 4-15,6 16 23 0,7 4 5 16,9 13-11-16,9-7-20 16,15 3-12-16,7-18-25 15,16-13-7-15,6-18-7 16,21-20 2-16,-2-20 3 15,9-29 5-15,-13-12-3 16,-3-27-3-16,-27-2-7 16,-6-23-61-16,-21 7-229 15,-7-8 55-15</inkml:trace>
  <inkml:trace contextRef="#ctx0" brushRef="#br0" timeOffset="8692.6242">-3603 305 480 0,'-4'-6'155'0,"0"0"35"0,0 3-132 15,0-1-3-15,1 2-6 16,1 2-3-16,0 4-6 15,2 1 4-15,0 18-8 16,25 66-6-16,-8-64-4 16,3-8-3-16,3-11-6 15,2-10-3-15,-2-9-2 0,-2-8-1 16,-4-2-4-16,-6-7-1 16,-7 3 0-16,-6 1-1 15,-6 5-1-15,-5 2 1 16,-4 7 0-16,-4 5-2 15,-2 7-1-15,1 9-1 16,4 4-1-16,5 8 1 16,6 6 0-16,5 7 1 15,5-5 1-15,5-1 0 16,5-9-1-16,6-6 2 16,2-9 1-16,8-10 2 15,-3-7-13-15,5-6 13 16,-9-2-1-16,-1-7 0 15,-9 5-1-15,-9-5 14 16,-6 3-13-16,-9 0 1 16,-1 6-2-16,-4 2 0 15,-4 6-2-15,-4 3-1 0,6 6 0 16,-7 4-1 0,1 4-1-16,4 11 0 0,2 4 1 15,4 7 1-15,6 5 1 16,7 3-1-16,4-6 0 15,7-2-2-15,4-11 0 16,6-5-2-16,4-12 2 16,7-6 0-16,-1-11 1 15,1-6 1-15,-5-5 1 16,-2-4-1-16,-12-3 0 0,-3-1 1 16,-10 4 0-16,-8 0-1 15,-5 9 0-15,-6 2 0 16,-2 10 0-16,-1 11-3 15,-1 9 1-15,2 12-1 16,4 6 1-16,4 13 0 16,8-1 1-16,3 5 0 15,6 0 0-15,5-4-2 16,5-8-4-16,5-6-16 16,2-7-9-16,0-13-31 15,-2-8-29-15,-4-11-197 16,-3-8 42-16</inkml:trace>
  <inkml:trace contextRef="#ctx0" brushRef="#br0" timeOffset="11378.4453">89 206 386 0,'-33'89'152'15,"28"-45"4"-15,1 0-73 16,0 11 0-16,6-2 0 0,9 11-3 16,3-7 0-16,12 8-15 15,10-8-20-15,14-2-16 16,3-16 2-16,23-1 4 16,3-17-16-16,24-11 2 15,-8-12-4-15,3-19 1 16,-20-15 0-16,-2-29-1 15,-29-12-6-15,-5-30-13 16,-15-3-12-16,-6-17-32 16,-14 10-32-16,-3-12-209 15,-8 20 39-15</inkml:trace>
  <inkml:trace contextRef="#ctx0" brushRef="#br0" timeOffset="10727.1863">278 434 445 0,'-11'36'170'0,"5"0"28"0,4 6-99 15,6-8-45-15,10-6-7 16,1-11-1-16,6-11-7 15,-2-17-4-15,3-7 3 16,-3-4-3-16,-2-5-3 16,-5 1-9-16,-7 1-3 15,-6 0-4-15,-7 3 0 16,-3 3-7-16,-6 0-2 16,-2 3-2-16,-4 7-1 15,2 3 0-15,-2 1 2 16,6 5 2-16,4 1 0 15,7 5 1-15,6 5-1 0,6 1-3 16,9 5-1 0,2-2-3-16,4-5-1 15,0-1 0-15,3-11 0 0,1-5 0 16,0-10 3-16,-1-4 1 16,-1-15 0-16,-4 1 0 15,-6-4-1-15,-5 4 0 16,-8 5 1-16,-8 7-1 15,-7 4 1-15,-2 10 0 16,-6 7-1-16,1 4 0 16,1 11-1-16,6 4 0 0,1 10 1 15,11 1 0-15,3 10 1 16,5-2-1-16,9 2 0 16,1-11-2-16,6-4 1 15,1-14-3-15,11-9 1 16,-3-11-1-16,2-10 2 15,-1-4-1-15,-3-9 1 16,-11 0 2-16,-9 0 0 16,-10 5 0-16,-8-1 1 15,-11 9-1-15,-5 2 0 16,-3 6-2-16,-9 5-1 16,4 10-4-16,-2 8-1 15,10 7-3-15,1 15-2 16,12 2-22-16,3 6-21 15,10-4-237-15,0-2 52 16</inkml:trace>
  <inkml:trace contextRef="#ctx0" brushRef="#br0" timeOffset="12901.3753">354 265 504 0,'-7'2'154'0,"-5"2"47"16,5-3-138-16,5-1 10 15,-2 2-10-15,0 2 2 16,1 2-16-16,-3 1-3 0,-2 7-16 15,3 1-4-15,-14 49-8 16,22-58 1-16,7-4-4 16,1-8 2-16,1-3 1 15,1-10-4-15,-4 0-3 16,-1-8-1-16,-6 5-4 16,-4-1-3-16,-6 8 1 0,-1 3 0 15,-1 7-1-15,-5 3 0 16,2 2-1-16,-2 5-1 15,5 5 0-15,1 7-1 16,5 6 0-16,6 15 1 16,5 1 0-16,5 9-1 15,1-8 1-15,8 5-1 16,0-20-1-16,4-6-1 16,1-19 1-16,3-10 1 15,-5-10 0-15,3-15 2 16,-10-4 1-16,0-13 0 15,-4 5-1-15,-5-8 0 16,-6 7-1-16,-8-1 1 16,-5 11 0-16,-5 2 0 15,-2 13 0-15,-3 10 0 16,4 9-1-16,-1 12-1 16,5 5 0-16,4 12-1 15,1 5 1-15,4 6 1 0,8 2 1 16,6 2-2-16,5-12 1 15,8-3-2-15,5-10 0 16,8-11 0-16,2-10 0 16,6-14 1-16,-5-3 0 15,-4-8 1-15,-11 1 1 16,-9-8 0-16,-9 8 0 16,-12-3 1-16,-9 3 0 0,-13 4-1 15,-3 10-1-15,-12 5-1 16,-1 9-1-16,1 10 0 15,7 5 1-15,3 21 2 16,12 6-1-16,8 13 1 16,11-2 0-16,8 6-2 15,9-15-27-15,8-6-24 16,9-17-243-16,-3-28 48 16</inkml:trace>
  <inkml:trace contextRef="#ctx0" brushRef="#br0" timeOffset="13975.5034">-3520 92 411 0,'0'0'128'16,"0"0"50"-16,2 0-109 15,2 2 9-15,0 0 22 16,1 2-13-16,3 2-10 16,7 9-1-16,65 64-20 15,-63-62-30-15,7-3-7 16,-5-10-8-16,4-12-8 15,-10-9 4-15,-1-12 1 16,-6-3-1-16,-6-8-1 16,-12 6-2-16,-7 2 1 15,-2 5-1-15,-9 5-1 0,-4 4-1 16,-6 3 0 0,4 12 0-16,-6 3-1 0,6 7 0 15,0 8 2-15,11 4 1 16,5 10 3-16,6 3 1 15,7 12 3-15,7-3-2 16,7 1 1-16,5-12-3 16,10-7-2-16,3-17-2 15,11-8 0-15,0-11 1 16,6-16-1-16,-6-5 1 0,-2-11 0 16,-9 1-2-16,-8-2 0 15,-11 12 1-15,-14 6-1 16,-5 11 1-16,-12 7-1 15,-2 16-1-15,-5 9 0 16,2 12 0-16,-2 13 2 16,7 3-1-16,6 5 3 15,8-7 0-15,5-1 0 16,6-13-2-16,7-8 0 16,3-16-1-16,5-4 0 15,2-7-1-15,0-5 1 16,-2-2 0-16,1 1-2 15,-9-1-10-15,1 4-6 16,-2 5-287-16,-10 6 86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0 583 0,'-1'5'201'0,"4"16"26"15,13 21-154-15,18 36 26 16,15 22-17-16,27 54 4 15,7 26-2-15,29 56-2 16,2-1-52-16,40 46-8 0,-4-37-8 16,28 7 5-16,-15-48 1 15,27-19 9-15,-23-55 8 16,25-13 9-16,-20-44 3 16,39-29-7-16,-12-26-7 15,21-41-2-15,-24-29-12 16,26-50-13-16,-35-22 4 15,-5-59-14-15,-37-6-23 0,-12-47-66 16,-42 6-185-16,-19-45-114 16,-38 39-78-16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-4396-481 566 0,'-8'-13'143'0,"6"-8"63"16,4-7-158-16,9-8 18 16,1-6 13-16,9-11-10 15,1-8-12-15,13-5-4 16,4 1-17-16,18-11-13 0,0 6 4 15,15-6-1-15,-3 12 0 16,6-3 6-16,-4 18-4 16,10 3 6-16,-1 16 0 15,22 9-2-15,-5 12-6 16,19 12 0-16,-12 14-9 16,4 12-2-16,-24 9-5 15,3 19-1-15,-24 4-4 0,3 11-1 16,-13 0-24-16,6 0-50 15,-10-17 107-15,10-10-377 16,-6-18 110-16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36-904 734 0,'-27'-25'186'15,"12"-7"68"-15,-2-25-206 16,13-13-26-16,6-19 1 16,9 4 1-16,12-16 0 15,13 12 6-15,10 3 5 16,3 20 8-16,12 13 7 15,-1 26-5-15,16 41 1 16,-2 22-4-16,15 38-13 16,-9 13-11-16,6 38-13 15,-24-7-15-15,-3 18-32 16,-25-8-26-16,-11 12-267 16,-14-21 57-16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396 197 511 0,'2'-25'143'0,"-4"2"64"15,0 2-140-15,-7 4 13 16,-1 6 13-16,-7 3-21 16,-2 6-18-16,-13 8 0 15,0 4-16-15,-6 14-15 16,-2 7 2-16,-6 12-2 15,8 10-7-15,0 21 0 16,8 6-2-16,5 26 3 16,12 2-1-16,9 25 2 0,10-9-2 15,19 12 2-15,9-22-4 16,19 2-1-16,10-27-2 16,26-13 1-16,2-33 0 15,30-18 3-15,-3-27 1 16,13-30 1-16,-19-25-1 15,2-38-4-15,-29-15-3 0,-3-30-2 16,-24 1-3-16,-12-11 0 16,-27 27 0-16,-27-14-1 15,-20 27-1-15,-23-4-7 16,-8 20-9-16,-15 4-15 16,4 34-8-16,-10 23-31 15,6 35-21-15,-19 34-234 16,8 29 51-16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9:11.168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36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20:59:51.825"/>
    </inkml:context>
  </inkml:definitions>
  <inkml:trace contextRef="#ctx0" brushRef="#br0">1624 528 542 0,'-6'3'207'0,"3"0"35"16,0 0-140-16,0 0-6 16,3 0-11-16,0 0-12 15,3 0-17-15,3 0-3 16,2-1-15-16,16-2-16 16,10-2-1-16,96-19-4 15,-89-5-9-15,-1-3-4 16,-2 3-1-16,-7-5-1 15,-8 8 0-15,-5 0 1 16,-7-1 0-16,-11-2 0 16,-3 6-1-16,-2 0 1 15,-7 3 0-15,-2 5 1 16,-4 9 0-16,1 0 2 0,-6 9 2 16,0 0 2-16,3 3 0 15,-9 5 3-15,6 0-1 16,-3 10 0-16,8-1-2 15,-2 8-1-15,9 4 0 16,-1 14 0-16,9 0 1 16,3 12 3-16,3-6 0 15,3 17-1-15,5-14 0 16,7 8-2-16,-4-14-3 0,9 9 0 16,6-21-1-16,9 3 0 15,-4-11-2-15,12-3 0 16,1-12-2-16,-7-5-14 15,-5-6-14-15,5-12-13 16,-8-3-52-16,-3-11-272 16,2 0 74-16</inkml:trace>
  <inkml:trace contextRef="#ctx0" brushRef="#br0" timeOffset="-824.833">1133 9 522 0,'34'-101'189'0,"-39"80"44"0,2 1-137 16,-6 3 4-16,0-9-12 15,1 0-9-15,-4 6-16 16,-5-3-2-16,2 0-18 16,-8 5-1-16,0-2-10 15,-8 6 0-15,-1 2-5 16,-9 9-1-16,1 6-6 16,-12 14-4-16,9 1-5 15,-12 11-1-15,6 2-4 16,-9 7-1-16,9-3-1 15,0 11 2-15,5-3 0 0,4 3 1 16,14-2 3-16,0 2 3 16,9-12-3-16,11 4 2 15,6-6-1-15,12-1-4 16,2-5-1-16,9 6-2 16,3-3-1-16,9-3 1 15,-6-3-1-15,17-6 3 16,-3-5 1-16,15 0 3 15,8-7 0-15,18 4-1 16,-6 3-2-16,11 5-1 16,-11 3-4-16,-5 9 2 15,-24 3 1-15,-6 8 3 16,-20 1 3-16,-14 10 4 16,-18-10 2-16,-11 11 0 0,-9-3-2 15,-17 6-2-15,0-12-5 16,-18 12-2-16,1-6-1 15,-18 0 0-15,9-8-1 16,-9-1-1-16,14-17 0 16,1-14-2-16,14-9-5 15,9-12-3-15,11-5-26 16,6-6-38-16,11 3-26 16,18-6-300-16,3-6 59 15</inkml:trace>
  <inkml:trace contextRef="#ctx0" brushRef="#br0" timeOffset="986.29">2400 292 632 0,'-17'-12'277'16,"14"6"14"-16,9-5-129 0,-6 8-60 15,6 0-17-15,2 0-19 16,24 0-7-16,23-3-25 16,98-14-9-16,-87 17-9 15,4-2-9-15,-16-1-4 16,7 9-49-16,-12 3-48 15,3-1-49-15,-11 1-209 16,8 3 4-16</inkml:trace>
  <inkml:trace contextRef="#ctx0" brushRef="#br0" timeOffset="679.357">2498-242 209 0,'9'-9'330'0,"0"0"-119"16,-3-2 5-16,-6 8-94 15,0 0-102-15,0-3 59 16,0 0-20-16,0-2-1 16,0-1-16-16,0 3 0 15,0 0-10-15,0 4-1 16,2 2-4-16,1 2 4 15,0 4-5-15,0 6 4 16,6 22-3-16,31 105-3 16,-28-93-2-16,-1 12 1 15,1-9-4-15,5 12 2 0,0-6-1 16,4 8-2-16,-1-5-3 16,-3 8-5-16,-5-11-5 15,-1 11-2-15,-5-8-2 16,3 9-1-16,-1-10 1 15,7 1 0-15,2-15-1 16,3-2 0-16,1-18 0 16,5 0-3-16,2-11-2 15,10-7-14-15,-1 1-10 0,7-9-26 16,-7-3-20-16,-2-8-8 16,-9 5-253-16,-9-8 71 15</inkml:trace>
  <inkml:trace contextRef="#ctx0" brushRef="#br0" timeOffset="2988.0823">4967 133 232 0,'12'35'420'0,"5"5"-144"15,-3 18-122-15,6 5 145 16,12 12-231-16,-9-8-18 16,-2 8-2-16,-4-15-7 15,0-2 3-15,-14-23-7 16,0-6 8-16,-6-18-1 15,0-14-5-15,-3-11-8 0,4 11-6 16,-1-6-13-16,0-2-5 16,0-27-4-16,-6-112-4 15,24 87-4-15,11-4-4 16,0 4-20-16,8 2-26 16,4 18-19-16,2 5-30 15,-2 15-262-15,2 3 76 16</inkml:trace>
  <inkml:trace contextRef="#ctx0" brushRef="#br0" timeOffset="1494.2852">3318-332 609 0,'9'9'206'0,"3"11"56"15,-4 12-164-15,7 25-10 16,-7-5-8-16,4 23-4 16,-1 1-15-16,7 7-3 0,-1-5-6 15,9 9-6-15,0-18-28 16,0 9-5-16,-6-12-5 16,-2 1-2-16,-10-9-3 15,-2-1-3-15,-3-13-7 16,-6-10-32-16,-3-11-26 15,-2-14-273-15,2-15 53 16</inkml:trace>
  <inkml:trace contextRef="#ctx0" brushRef="#br0" timeOffset="1777.4386">3396 283 603 0,'3'-9'209'15,"0"-2"32"-15,6-9-144 16,-9 17-22-16,3-3-14 16,2-3-14-16,4-2 3 15,8-4-12-15,27-14-8 16,89-20 10-16,-79 64 5 15,4 8-6-15,6 17 1 16,-15 1-6-16,0 8-3 0,-6 3-4 16,-14 3-1-16,-15-9 0 15,-5 9 5-15,-15 0-3 16,-17 2 1-16,-14-8 0 16,-15 0-3-16,0-8-11 15,-18-6-4-15,4-12-11 16,5-6-6-16,12-8-6 15,0-18-83-15,18-11-293 16,5-35 71-16</inkml:trace>
  <inkml:trace contextRef="#ctx0" brushRef="#br0" timeOffset="2593.679">4306 419 582 0,'-93'66'241'15,"93"-63"16"-15,0-3-130 16,6-3-42-16,-6 0-8 16,3 0-16-16,3 0 4 15,3 1-14-15,22-1-4 16,4 0-14-16,89-15-4 16,-92 7-6-16,5-4-1 15,-8 1-2-15,0-3-2 16,-9-1-1-16,-2-2-5 0,-7-3-2 15,-2 0-4-15,-6 0-1 16,-3-3-1-16,-3 9-2 16,3-4 0-16,-9 7 0 15,-2 2-1-15,-4 7 1 16,-2 2 0-16,0 6-1 16,5 2 0-16,9-5-1 15,0 3 1-15,-5 3-1 16,2 3 0-16,-3-1 1 15,-5 15 1-15,-1 6 1 16,-34 98 4-16,41-86 3 16,8 11 2-16,2 0 1 0,1 11-2 15,6-8-3 1,11 6-3-16,-5-15-2 0,5-3-3 16,0-17 0-16,15-3-16 15,-12-17-11-15,14-3-32 16,1-6-26-16,5-14-291 15,-14-6 71-15</inkml:trace>
  <inkml:trace contextRef="#ctx0" brushRef="#br0" timeOffset="6673.0176">12751-462 283 0,'-3'-26'0'16</inkml:trace>
  <inkml:trace contextRef="#ctx0" brushRef="#br0" timeOffset="6680.0011">12751-479 430 0</inkml:trace>
  <inkml:trace contextRef="#ctx0" brushRef="#br0" timeOffset="6809.2303">12751-453 537 0,'11'89'480'0,"12"116"-125"16,-17-95-323-16,0 17 324 15,0-20-345-15,2 14-6 16,-5-20-7-16,3 6-20 0,-6-20-12 15,-3-4-44-15,0-31-27 16,-8-11-247-16,2-27 49 16</inkml:trace>
  <inkml:trace contextRef="#ctx0" brushRef="#br0" timeOffset="7202.249">12944 124 669 0,'46'-20'263'0,"15"-3"21"16,5 0-185-16,12 3-20 15,-8 2-45-15,-1 1-7 16,-17 5-13-16,-17 7-1 16,-18 5-3-16,-11 0-1 15,-18 5-3-15,6-5-2 16,1 0-4-16,-7 3-4 15,-31 12-4-15,-102 51-2 16,91-43 1-16,-7 6 2 16,15-6 3-16,-3 3 3 15,11-8 1-15,6 2 6 16,9-3 5-16,9 0 13 16,8 1 14-16,9 5 6 15,6-3-2-15,11 3 8 16,9 3-10-16,14 3-9 15,6-6-4-15,17-3-5 0,1-5-10 16,17-1-3-16,-6-5-5 16,5-3-17-16,-16-4-16 15,-7 1-54-15,-19 3-5 16,-18-6-279-16,-14-3 54 16</inkml:trace>
  <inkml:trace contextRef="#ctx0" brushRef="#br0" timeOffset="7529.6116">13698 274 550 0,'121'-106'289'0,"-72"77"-6"16,0-3-131-16,12 0-51 15,-9 0-50-15,6 1-10 16,-12 2-16-16,-3 3 3 15,-17 8 3-15,-14 1-1 16,-12 8-3-16,-9 7-3 16,6 2-8-16,-6 0-7 15,-2 2-2-15,-12 7-1 16,-21 8 2-16,-85 70 5 16,91-44 4-16,3 9 6 15,6-3 1-15,6 12 2 16,9-6-6-16,5 8-3 0,12-8-7 15,12 3-3-15,5-12-4 16,6 0-8-16,6-11-8 16,8-3-29-16,-2-15-24 15,5-5 517-15,-3-15-813 16,9-17 429-16</inkml:trace>
  <inkml:trace contextRef="#ctx0" brushRef="#br0" timeOffset="8167.0866">14518 104 916 0,'0'66'248'16,"3"1"71"-16,8 8-254 15,1-9-30-15,2 4-8 16,-2-21-13-16,2-3-5 15,-2-20-5-15,-6-15 1 16,-1-13-1-16,4-24-1 16,0-9 1-16,8-20 0 15,3-6-3-15,6-17 0 16,15 6-4-16,5-11-2 16,0 10 0-16,6 7 0 15,-3 14 1-15,-6 14 4 0,-2 24 5 16,-4 17 13-1,-11 20 5-15,3 23 6 0,-9 9 2 16,-5 11-4-16,-4 1-10 16,1 5-7-16,-3-11-13 15,-1 5-10-15,4-11-23 16,-1-9-51-16,1-8 545 16,-4-12-812-16,4-15 412 15</inkml:trace>
  <inkml:trace contextRef="#ctx0" brushRef="#br0" timeOffset="8302.0877">15673 46 691 0,'-3'44'325'0,"3"16"-27"15,0-2-186-15,0 5-27 16,0-8-47-16,6 3-47 15,-6-20 30-15,5-7-3 16,4-16-3-16,3-18-5 16,2-14-3-16,9-18-1 15,6-8-3-15,6-18-1 16,-1 6-1-16,15-11-1 16,0 5 0-16,3-2 0 15,-5 19 0-15,5 10-2 16,-15 16 7-16,1 24 8 0,-15 14 4 15,3 18 5-15,-6 2 0 16,0 12-6-16,-5-6-7 16,5 9-15-16,0-6-8 15,6 3-47-15,-3-8-29 16,6-1-256-16,0-11 39 16</inkml:trace>
  <inkml:trace contextRef="#ctx0" brushRef="#br0" timeOffset="8775.7118">17186-271 380 0,'-18'-21'354'15,"4"7"-69"-15,-4 8-2 16,1 9-172-16,-12-3-20 16,3 9-35-16,-3 5-10 15,1 1-21-15,10 8-5 16,7 0-10-16,8 6-3 16,14 3-2-16,7 5-2 0,5-5-2 15,11 14 0-15,1-8 0 16,-3 8-1-16,0-6 0 15,-6 6 0-15,-6-8 2 16,-12 2 3-16,-10-8 5 16,-13 0 3-16,-8-3 1 15,-9-6-1-15,6-6-22 16,0-5 6-16,6-9-13 16,0-9-63-16,11-9 1 15,1-14-255-15,10-8 19 0</inkml:trace>
  <inkml:trace contextRef="#ctx0" brushRef="#br0" timeOffset="9178.2455">17803-1094 799 0,'15'29'306'0,"-7"20"31"0,-5 17-214 16,3 32-27-1,-3 9-35-15,0 26-3 0,-6-3-15 16,0 17-5-16,0-17-8 15,3 9-14-15,-3-24-9 16,0-2-13-16,3-27-7 16,0-2-35-16,0-26-20 15,6-15-55-15,0-17 3 16,6-23-250-16,8-20 62 0</inkml:trace>
  <inkml:trace contextRef="#ctx0" brushRef="#br0" timeOffset="9308.0052">18265-242 847 0,'-5'49'305'0,"5"11"33"16,5 4-226-16,1 8-15 16,6-9-44-16,14 7-3 15,5-15-6-15,13-3-15 16,-4-15-9-16,9-11-7 15,-11-17-5-15,2-21-3 16,-5-11-1-16,5-12 0 16,-2-8-2-16,-6-12-7 0,-6 0-9 15,-3-20-35 1,-6 3-27-16,0-20-42 16,-5 5-263-16,8-11 56 0</inkml:trace>
  <inkml:trace contextRef="#ctx0" brushRef="#br0" timeOffset="9715.8598">19108-254 735 0,'15'55'240'16,"-1"-3"47"-16,1 8-180 15,-7-8-46-15,-2-2-1 16,0-10-18-16,-6-5-2 16,3-15-15-16,0-12 1 15,2-13-5-15,-5-1-7 16,3-3-7-16,6-17-1 16,20-37-3-16,63-105-5 15,-43 96 2-15,12 3 6 16,-6 14 8-16,3 6 14 15,-12 26 3-15,3 20 13 16,-12 14-3-16,-2 21 5 16,-9 12-8-16,0 7-1 15,-9 4-11-15,1 18-5 16,-4-16-11-16,1 13-6 0,-1-13-17 16,3-2-23-16,1-17-22 15,5-7-34-15,0-16-32 16,0-15-266-16,-3-15 70 15</inkml:trace>
  <inkml:trace contextRef="#ctx0" brushRef="#br0" timeOffset="4006.0585">7323 514 459 0,'29'-20'98'0,"26"-6"471"15,-1 6-320-15,27-4 103 16,-6 10-335-16,12 0-26 15,-12 5-38-15,9 6-303 16,-9 3 70-16</inkml:trace>
  <inkml:trace contextRef="#ctx0" brushRef="#br0" timeOffset="4725.834">9280-193 604 0,'3'-32'232'0,"3"-3"35"0,0 6-159 16,3 0-1-16,-1 12-30 15,4 3 2-15,-6 14-17 16,2 17 6-16,-2 9-14 15,5 26 3-15,1 14-10 16,-3 33-3-16,2 2-12 16,7 23-4-16,-7-15-12 15,6 19-5-15,-2-27-4 16,8 8-4-16,-9-22-5 0,7 5-20 16,-4-31-21-16,9-6-31 15,-6-29-25-15,6-15-279 16,-3-19 75-16</inkml:trace>
  <inkml:trace contextRef="#ctx0" brushRef="#br0" timeOffset="5006.8988">10123-696 222 0,'0'-11'428'16,"9"19"-142"-16,3 33-117 0,2 22 140 16,1 35-230-16,-1 18-21 15,-5 28-15-15,2-14-16 16,-5 9-5-16,0-18-11 16,0 6-14-16,2-17 2 15,-2 8-26-15,0-20-18 16,-3 1 508-16,-6-33 25 15,0-11-816-15,3-29 816 16</inkml:trace>
  <inkml:trace contextRef="#ctx0" brushRef="#br0" timeOffset="5270.4429">9526 352 631 0,'3'0'223'0,"8"-5"41"15,9-1-169-15,-17 3-3 16,6 0-22-16,40-9 2 16,113-19-6-16,-76 10 6 15,-2 7-42-15,14-3-10 16,-20-1-14-16,6 1-20 15,-15 8-20-15,1-2-2 16,-13 2-14-16,-2 6-38 16,-14 0-34-16,-10 1-189 15,-5 2 39-15</inkml:trace>
  <inkml:trace contextRef="#ctx0" brushRef="#br0" timeOffset="5724.9315">10614 199 565 0,'6'0'272'15,"0"0"9"-15,0 3-144 0,-1 3-25 16,1 6-36-16,11 39-3 16,24 94-28-16,-27-79-7 15,1-11-7-15,11 3-16 16,-6-24-15-16,9-5 5 15,6-14-1-15,2-15-2 16,1-12 0-16,8-11-3 16,-3-6-2-16,-5-17-4 15,-12 0-1-15,0-6-4 16,-9 0 1-16,-8-6-4 16,2 6 1-16,4 3 2 15,-4 15 2-15,-8 5 6 16,6 23 8-16,-6 15 9 15,-1 14 1-15,1 17 4 16,0 3-2-16,-3 18-3 16,6-3-6-16,0 11-2 15,0-8-2-15,-1 5-14 0,1-11-20 16,0 3-20-16,-3-21-280 16,2-11 66-16</inkml:trace>
  <inkml:trace contextRef="#ctx0" brushRef="#br0" timeOffset="5870.8163">10958 49 724 0,'-20'-43'284'0,"17"-3"17"15,23 14-197-15,12-3-56 16,14 6-47-16,12 6-48 15,-6 12 258-15,-3 5-507 16,6 18 226-16</inkml:trace>
  <inkml:trace contextRef="#ctx0" brushRef="#br0" timeOffset="6241.5878">11784-63 605 0,'-32'-9'449'0,"-3"15"-138"16,-5 8-108-16,8 1-133 15,3 13-133-15,6-2 83 16,12 15-4-16,5-7-5 16,12 7-2-16,8-9-3 15,15 8-2-15,5-5 0 16,10 8-1-16,-4-8 0 15,1 8 0-15,-18-8 0 16,-9-1 11-16,-11-2 7 16,-15 6 6-16,-8-7-3 15,-9 1-1-15,-2-9-11 0,-7-3-7 16,6-11-13-16,3-9-28 16,9-11-29-16,9-18-292 15,8 0 59-15</inkml:trace>
  <inkml:trace contextRef="#ctx0" brushRef="#br0" timeOffset="10089.6989">20295-473 87 0,'-3'80'583'16,"0"-13"-252"-16,-3 11-46 15,6-9 63-15,0 6-283 16,0-20-30-16,0 6-3 16,0-21-5-16,3-5-12 15,3-24-9-15,3-11-3 16,2-14-3-16,-11 8 3 16,3-6 1-16,9-19-1 15,69-114 1-15,-35 79 0 16,0 8-5-16,15 3 2 15,-6 18 1-15,2 17 7 16,-11 17 4-16,4 14 5 16,-22 18 4-16,7 9-5 15,-6 11-8-15,3 3-1 0,-12-3-8 16,9 9-30-16,-9-9-16 16,3-6-52-16,3-8 367 15,6-7-653-15,8-10 314 16</inkml:trace>
  <inkml:trace contextRef="#ctx0" brushRef="#br0" timeOffset="10561.6382">21742-364 402 0,'2'-31'380'0,"-2"-1"-72"15,-5 9-25-15,-7 2-143 16,-2 16-46-16,-7 10-5 16,-5 21-19-16,-11 24-5 15,2-1-18-15,-8 23 3 16,3 6-14-16,2 5-4 16,9-10-2-16,6 13-10 15,17-25-11-15,12-12-5 16,6-20-4-16,14-15-5 15,5-17 2-15,10-17-7 16,2-12-3-16,6-14-6 0,-6-3 0 16,7-14 0-16,-10 2 6 15,6-8 2-15,-14 8 5 16,5 3 2-16,-11 18 2 16,0 8 1-16,-14 21 1 15,2 22 3-15,-8 15-1 16,-3 20-1-16,-3 18 1 15,9 14-1-15,-6-9 0 16,8 12-31-16,1-15-44 16,5-5-16-16,-3-21-15 15,7-11-283-15,5-17 102 0</inkml:trace>
  <inkml:trace contextRef="#ctx0" brushRef="#br0" timeOffset="10813.2198">22458-274 720 0,'2'72'419'0,"10"20"-74"16,0-5-182-16,11 8-45 15,-3-20-58-15,6 0-67 16,-9-28 49-16,-2-10 4 15,-4-20-7-15,-5-22-6 0,-3-16-2 16,-3-13-4-16,0-15-8 16,0-21-8-16,3 7-16 15,2-21-36-15,10 0-23 16,14-17-19 0,5 9-56-16,15-21-44 0,9 21-189 15,17-9 21-15</inkml:trace>
  <inkml:trace contextRef="#ctx0" brushRef="#br0" timeOffset="3585.6826">6041-58 667 0,'-20'9'275'16,"-12"0"13"-16,3-1-181 15,-3 18 2-15,1 0-33 16,-13 15-32-16,7 2 16 16,-1 18 0-16,7-1-15 15,2 10-5-15,14-4-8 16,7 6-12-16,8-11-11 0,8-3-3 15,7-15-4-15,14-9 0 16,-1-16-2-16,13-15-1 16,-1-18-2-16,6-16-1 15,-2-4-3-15,-7-14-2 16,-11 3 3-16,-8-4 0 16,-7 7 2-16,-8-9 3 15,-9 9 2-15,3-3-2 16,-2 8 2-16,-1 9-2 15,3 9 0-15,6 20-1 16,0 15 2-16,0 22 1 16,2 9 1-16,1 26 2 15,0 6 1-15,3 18 7 16,-4 2 2-16,1 9 1 16,0-15 3-16,-15 3 9 15,-2-11 2-15,-18-6 6 0,-6-12 0 16,-17 4 2-16,3-18-9 15,-9-9-9-15,6-11-7 16,3-9-4-16,9-12-8 16,-3-8-23-16,14-8-21 15,0-21-21-15,12-9-46 16,5-23-308-16,15-8 90 16</inkml:trace>
  <inkml:trace contextRef="#ctx0" brushRef="#br0" timeOffset="3907.0184">7311 543 15 0,'-5'0'0'0</inkml:trace>
  <inkml:trace contextRef="#ctx0" brushRef="#br1" timeOffset="-4.0272E7">21499 1895 481 0</inkml:trace>
  <inkml:trace contextRef="#ctx0" brushRef="#br0" timeOffset="38401.9373">893 2838 366 0,'-9'-32'260'16,"-16"-80"-28"-16,22 80-35 16,0 12-103-16,0 0-12 15,3 2-22-15,-3 1 5 16,3 5-12-16,0 10 4 15,-3-1-4-15,0-3-3 16,0 0-4-16,0 3 4 16,3 3-3-16,0 9 5 15,3 37 0-15,23 148 0 16,-6-82 0-16,4 27-12 16,2-12-2-16,0 11-7 15,-6-19-8-15,0-1-9 16,-8-23 0-16,-4 4-5 0,-2-19-5 15,-3 1-2-15,0-20-4 16,-3-1-28-16,0-22-18 16,0-15-39-16,0-20-34 15,0-20-32-15,-6-18-236 16,0-14 61-16</inkml:trace>
  <inkml:trace contextRef="#ctx0" brushRef="#br0" timeOffset="38741.6326">879 3375 284 0,'11'-17'0'0,"-5"0"346"15,6-1-262-15,8 10 186 16,-3-10-209-16,12 4 227 15,3-1-241-15,2 10 0 16,-2-13-10-16,11-2 0 16,-5-6-6-16,11 6-5 15,0-3-10-15,3 3-3 16,-11 11-7-16,-4 6-5 16,-5-3 1-16,-12 0 0 15,-8 6-1-15,-1-8-5 16,-11 2-8-16,-3 3-28 0,0 0-23 15,-2 0-257-15,-4 3 54 16</inkml:trace>
  <inkml:trace contextRef="#ctx0" brushRef="#br0" timeOffset="38983.6882">908 3387 509 0,'5'8'259'0,"7"-2"24"16,11 6-121-16,9-4-10 16,14 1-37-16,12 8-11 15,-1 4-33-15,13 2-11 16,2 6-25-16,3 5-8 16,-9-2-16-16,1 8-3 15,-21-2-3-15,-6-1-18 16,-14-5-18-16,3-3-56 15,-17-6-167-15,8-3-108 16,3-8-57-16</inkml:trace>
  <inkml:trace contextRef="#ctx0" brushRef="#br0" timeOffset="39597.2964">1829 3499 479 0,'0'-3'200'0,"2"1"52"15,1-1-118-15,3 0-9 16,3 0-21-16,5-3-19 16,12-3-39-16,3-5-8 15,81-52-13-15,-87 37-6 16,-3 3-7-16,-3 0-1 16,-5 6-3-16,-3 2-5 0,-6 1 2 15,-3 5 0-15,0 4-2 16,-3 5 0-16,0 0 0 15,0 3-1-15,-3 0 1 16,0 0-2-16,-2 0 0 16,-1 3 1-16,-3 3 0 15,1 2 1-15,-1 1-1 16,-14 17 2-16,-54 95-2 16,71-75 1-16,3 1-1 15,12 2 2-15,3 3-1 16,11 0-20-16,9-9-27 0,8-3-275 15,12-14 64-15</inkml:trace>
  <inkml:trace contextRef="#ctx1" brushRef="#br0">19045 7997 0,'-44'22'16</inkml:trace>
  <inkml:trace contextRef="#ctx0" brushRef="#br0" timeOffset="41458.5062">2031 3732 492 0,'0'0'213'0,"3"0"22"0,2 3-131 16,1 0-11-16,3 0-39 16,5 0-13-16,6 3-23 15,4-1-11-15,82 27-18 16,-85-38-240-16,-10-2 69 15</inkml:trace>
  <inkml:trace contextRef="#ctx0" brushRef="#br0" timeOffset="46830.3003">9110 2701 848 0,'-20'-17'244'0,"-96"-69"72"16,93 88-239-16,-8 10-5 16,-1 0-21-16,0 8-8 15,9 0-15-15,0 3-5 16,11-3-9-16,9 0 0 15,18-2-3-15,11-4 1 16,6-2-2-16,11-4 0 16,3 7-3-16,6-1 0 15,-6 7-3-15,-2 5 1 16,-13 5 1-16,-11 7 12 16,-17 2 4-16,-17 6 4 15,-9-5 4-15,-9 2-4 16,-3-8-16-16,-5-1-2 15,2-10-2-15,-5-1-2 16,11-6-25-16,1 3-27 16,5-8-23-16,5-7 359 0,10-13-684 15,17-9 355-15</inkml:trace>
  <inkml:trace contextRef="#ctx0" brushRef="#br0" timeOffset="47279.407">9517 2133 600 0,'9'-3'286'0,"-1"17"18"15,-8 12-146-15,6 15-25 16,-3 11-41-16,-3 23-8 16,3-3-25-16,0 14-7 15,-3-5-19-15,6 17-8 16,-1-11-15-16,1 8-10 15,3-11-12-15,0 6-26 16,-7-24-26-16,1 0-42 16,-3-22 559-16,0-7-809 0,-8-19 441 15</inkml:trace>
  <inkml:trace contextRef="#ctx0" brushRef="#br0" timeOffset="47734.3544">9283 2774 260 0,'9'-15'335'0,"0"1"-96"0,8-1-134 16,6 1 165-16,12-3-195 16,-1 5-13-16,15 0 2 15,1 7-19-15,4 5-4 16,-2 3-13-16,3 5-6 15,-9 4-9-15,6 5-3 16,-8 9 0-16,-10 9 15 16,-11-1 7-16,1 13 11 15,-10 2 3-15,-3 3-3 16,7-12-14-16,8 3-9 16,-3-8-11-16,6-15-2 15,5-5-3-15,1-12 0 16,0-12 0-16,-1-17 0 15,-5-3-1-15,-6-20 0 16,-5 3 0-16,-4-15-1 0,-5 9 0 16,-3-8 0-16,-6 16-1 15,-9-5 2-15,-3 15 0 16,-11-1 2-16,0 15 2 16,-9 2 0-16,3 13-1 15,-8 10-6-15,5 4-5 16,0 3-28-16,12 2-27 15,0-2-42-15,11-4-40 0,9-2-231 16,9 0 46 0</inkml:trace>
  <inkml:trace contextRef="#ctx0" brushRef="#br0" timeOffset="48166.8622">10814 2569 782 0,'-18'0'266'0,"-8"3"54"0,0 11-209 16,-8 9-3-16,-7 9-28 16,1 8-2-16,5 6-22 15,6 9-10-15,9-3-18 16,11 6-9-16,9-12-10 16,12-11-2-16,2-9-4 15,15-15-1-15,6-13 0 16,5-19-2-16,4-8-3 15,2-17-1-15,-6-6-6 0,4-17 0 16,-10 3 1-16,1-12 3 16,-6 3 1-16,0-15 4 15,-6 9 1-15,6-23 1 16,-6 9 0-16,0-9-1 16,-6 15 3-16,-3 11 4 15,-2 29 2-15,-3 25 4 16,-9 30 5-16,0 38 6 15,0 13 2-15,-6 30-3 16,-3 8-4-16,6 21-4 16,0-10-7-16,1 10-7 15,4-9-31-15,7 8-57 16,3-11 194-16,14 6-516 16,11-21 179-16</inkml:trace>
  <inkml:trace contextRef="#ctx0" brushRef="#br0" timeOffset="49290.421">12433 2517 328 0,'-37'-110'441'15,"16"93"-129"-15,-2 2-180 16,-5 7 207-16,-13 10-254 16,1 16-13-16,-15 19-10 15,3 12-11-15,-6 18-2 16,18-1-15-16,2 12-13 16,15-14 1-16,12-1-7 15,11-19-9-15,14-13 0 16,12-25-3-16,11-18-2 15,1-8 1-15,11-14 1 16,-9-10-2-16,4-2 0 16,-7 6-2-16,-5-9 1 15,-9 11-2-15,-3 3 0 16,-5 15 2-16,-9 3-1 16,-1 8 0-16,-5 9 0 15,-3 0 1-15,3 3 0 0,0 3-1 16,0 3 2-16,0 25-1 15,18 105 1-15,-7-93 0 16,7 0-1-16,-1-14 1 16,6-12-1-16,-6-14 2 15,7-18-1-15,-4-14 1 16,0-23-1-16,0 0-2 16,3-20-3-16,-3 5-3 0,-8-14-2 15,-3 12-1-15,-6-12-3 16,-9 9 1-16,-12-15-2 15,1 12 0-15,-12-9-6 16,-5 9 2-16,-10 5-4 16,-2 16 2-16,-12 10 2 15,-5 27 8-15,-18 19 1 16,3 19 7-16,-14 36 5 16,8 12 5-16,-6 27 10 15,15 2 5-15,-3 31 11 16,26-10 0-16,6 19 8 15,20-8-7-15,23 11-4 16,24-25-10-16,19-10-5 16,18-25-9-16,25-17-19 15,16-36-18-15,28-13-41 16,-3-27-34-16,20-17-308 16,-17-17 66-16</inkml:trace>
  <inkml:trace contextRef="#ctx0" brushRef="#br0" timeOffset="45273.0893">7410 2855 437 0,'14'11'326'0,"0"9"-36"0,-2 15-30 15,-1 0-159-15,7 25-17 16,-7-5-24-16,1 9-26 15,-3-10-19-15,-1 10-14 16,-8-21-23-16,6-2-49 16,-9-18-253-16,18-3 52 15</inkml:trace>
  <inkml:trace contextRef="#ctx0" brushRef="#br0" timeOffset="45366.4741">7447 2681 722 0,'-23'-6'358'0,"6"-2"-37"16,11 8-178-16,12 0-77 0,-6 0-78 16,3 0-29-16,2 3-24 15,4 0-258-15,5 2 43 16</inkml:trace>
  <inkml:trace contextRef="#ctx0" brushRef="#br0" timeOffset="46123.3645">8152 2768 639 0,'5'0'240'0,"-2"0"40"16,-3 0-157-16,0 3-13 15,-3 0-36-15,0 0 0 16,-2-1-19-16,-4 1-14 15,0 3 0-15,1 0 5 16,-4 3-7-16,1-1-9 16,-1 4-14-16,-14 14 2 15,-61 92 0-15,73-80 0 0,2-1-5 16,1 1-4-16,-1-4 3 16,4 4-4-16,2-9-8 15,0 3 8-15,3-4 10 16,3 1-13-16,9-3-3 15,2 9-2-15,7-12 0 16,2 3 0-16,3-12 1 16,9-8 0-16,0-12 0 15,2-8-1-15,-2-9-1 16,6-6-2-16,-12-3 1 16,-3-14 1-16,-9 0 0 0,3-12 2 15,-11 6 1-15,-3-14 0 16,-3 5 1-16,-3-8-1 15,-3 8 1-15,1-14-2 16,2 9 0-16,3-9-1 16,8 2 0-16,1-7-4 15,3 10-4-15,-1-13-9 16,-2 16-5-16,5-2-4 16,-5 8 2-16,-3 6 3 15,-1 18 10-15,-2 5 4 16,-3 18 4-16,0 14 0 15,-3 8 2-15,1-5 1 16,-1 3 3-16,0 6 8 16,0 31 3-16,-6 107 10 15,9-89 1-15,-3 19 2 0,3 1-3 16,3 9 1-16,0-6-7 16,3 11 0-16,-3-14-4 15,3 5 1-15,-1-11-4 16,1 3-7-16,0-17-4 15,-3-3-34-15,5-12-22 16,-5-3-56-16,6-11-294 16,-3 8 64-16</inkml:trace>
  <inkml:trace contextRef="#ctx0" brushRef="#br0" timeOffset="49802.1354">13106 1729 789 0,'0'86'299'15,"-6"4"39"-15,0 25-184 16,1 1-53-16,-10 14-15 16,4-15-28-16,-1 9-12 15,-2-23-18-15,5-6-8 16,6-28-9-16,3-18-3 15,3-26-1-15,9-23-3 16,2-23 2-16,9-23-2 16,3-9-1-16,9-20-5 15,-1 6-6-15,10-7 0 16,-4 19 0-16,3 2 0 16,-8 20 4-16,0 18 7 0,-12 20 2 15,-3 17 3-15,-8 15 7 16,-4 14 6-16,1 11-57 15,-3 10 53-15,-1-4 53 16,1 12-63-16,0-6-16 16,3 3 44-16,-1-14-65 15,-2 0-65-15,6-24 45 16,8-22-347-16,0-24 115 0</inkml:trace>
  <inkml:trace contextRef="#ctx0" brushRef="#br0" timeOffset="50265.3902">13909 2433 385 0,'0'-12'488'16,"0"7"-141"-16,-3 2-214 15,0 6 255-15,0 5-287 16,0 27 7-16,0 104-55 0,3-76-17 16,0-8-25-16,6 3-25 15,3-15-60-15,-4 0-26 16,1-17-300-16,6-11 44 15</inkml:trace>
  <inkml:trace contextRef="#ctx0" brushRef="#br0" timeOffset="50389.3306">13929 2098 447 0,'0'-29'0'0,"-3"3"559"16,3 12-449-16,6 5 242 0,-1 9-382 16,-5 0 30-1,0 3-302-15</inkml:trace>
  <inkml:trace contextRef="#ctx0" brushRef="#br0" timeOffset="50763.5012">14812 2701 834 0,'-17'-17'388'15,"8"6"0"-15,6 5-172 16,-2 0-190-16,5 6 28 15,0 0-35-15,0 0-14 16,0 0-25-16,0 3 37 16,0 0-106-16,3 3-309 15,-1-1 75-15</inkml:trace>
  <inkml:trace contextRef="#ctx0" brushRef="#br0" timeOffset="51065.3125">15107 2147 853 0,'17'20'283'16,"-11"6"56"-16,0 18-207 15,-3 2-45-15,-3 14-7 16,-6-2-25-16,0 14-11 16,-6-8-23-16,4 2-11 15,-4-14-19-15,6 6-44 16,1-23-34-16,5-6-295 16,8-21 50-16</inkml:trace>
  <inkml:trace contextRef="#ctx0" brushRef="#br0" timeOffset="51246.1715">15121 1850 981 0,'-17'-32'391'0,"5"6"32"0,4 9-278 15,2 8-34-15,6 6-74 16,0 3-48-16,0 0-36 15,0 3-18-15,3 3-63 16,3 2-290-16,2 4 86 16</inkml:trace>
  <inkml:trace contextRef="#ctx0" brushRef="#br0" timeOffset="42058.7017">2573 3296 472 0,'9'3'243'0,"0"3"-3"16,-1 5-86-16,21 36-70 16,41 94-11-16,-65-98-24 15,7 1-6-15,-6-15-13 16,-3-3-4-16,-3-21-8 15,0-2 2-15,0-14-4 16,0 8 0-16,0-6-4 16,0-2-2-16,0-15-6 0,8-23-2 15,21-84-1-15,-12 84-1 16,4 11 1-16,2 6-2 16,-6 12 1-16,6 9 1 15,-3 11 2-15,4 17 2 16,-10-3 2-16,6 15 4 15,-3 6-1-15,4 5 2 16,-10-5-2-16,4 8 0 16,-4-8-3-16,1 2-2 15,-6-5-3-15,-1 6-12 16,1-12-14-16,-3 0-39 16,0-12-91-16,3-2-165 15,5-15-2-15</inkml:trace>
  <inkml:trace contextRef="#ctx0" brushRef="#br0" timeOffset="42477.3788">3281 3331 412 0,'9'35'255'15,"-4"11"-16"-15,-2-9-82 0,0 12-52 16,3-8-36-16,-6-4-8 16,0-11-17-16,3-6-5 15,-6-8-12-15,0-12-1 16,3-3-10-16,0-3-1 16,0-2-2-16,3-4-3 15,8-25-6-15,50-111-1 16,-38 102-2-16,0-9 0 15,3 24 0-15,0 2 6 16,-3 17 7-16,0 6 11 16,0 12 7-16,1 9 12 15,2 2-4-15,2 12-2 16,-4 8-11-16,4 7-5 16,-7 2-12-16,-1 9-1 15,-6-3-6-15,4 0-7 16,-7-6-14-16,6-3-47 15,4-8 19-15,-1-6-308 0,9-12 71 16</inkml:trace>
  <inkml:trace contextRef="#ctx0" brushRef="#br0" timeOffset="42927.8762">4338 3189 747 0,'-12'-20'253'15,"-2"12"63"-15,-10 10-194 16,1 1-35-16,-8 12-7 15,2-1-15-15,-3 9-16 16,9-8-12-16,6 8-7 16,11-3-8-16,6 12-12 15,6-15-10-15,8 6 4 16,6-3-2-16,0 1-1 16,9-7 1-16,6 12 0 15,-3-3-1-15,-1 3 0 16,-5-6 1-16,-8 6 1 0,-10-5 1 15,-10-4 2 1,-10 3 1-16,-5 0 1 0,-4 0-3 16,-5 1 0-16,0-4-2 15,6 0-16-15,0-8-13 16,6-6-44-16,5 0-44 16,6-15-261-16,3 9 42 15</inkml:trace>
  <inkml:trace contextRef="#ctx0" brushRef="#br0" timeOffset="43343.3084">4736 2335 600 0,'6'-9'265'0,"5"12"31"16,-2 6-148-16,-9-6-22 15,0 2-30-15,0 24-5 16,3 38-24-16,11 106-1 15,-14-84-27-15,0 15 8 16,3-8-14-16,-3 13-7 0,0-13-10 16,6 5 8-16,-3-18-18 15,6 1-3-15,2-26-1 16,3 0-29-16,-2-18-16 16,11-5-14-16,-8-18-48 15,11-8-52-15,-3-15-22 0,8-17-168 16,-7-9 7-16</inkml:trace>
  <inkml:trace contextRef="#ctx0" brushRef="#br0" timeOffset="43702.6943">5195 2904 273 0,'3'2'366'0,"6"19"-102"16,-1 5-154-16,-2 23 184 16,3-3-219-16,-1 29 3 15,1-6-11-15,5 6 14 16,10-17-17-16,7 3-6 16,1-32-12-16,6-12 2 15,-4-17-13-15,-2-14 4 16,-9-15 0-16,3-6 0 0,-9-8-8 15,1-12-11-15,-7 3-7 16,-2-17-8-16,-6 5-8 16,0-8-57-16,-3 5-37 15,-3-5-313-15,12 15 39 16</inkml:trace>
  <inkml:trace contextRef="#ctx0" brushRef="#br0" timeOffset="44872.294">5940 2944 427 0,'6'-6'257'0,"-1"0"-1"16,1 6-79-16,3 3-34 16,0 6-49-16,22 52-9 15,18 83-28-15,-40-75-26 16,0-14 4-16,-3 0-6 15,-4-20-8-15,1-1 1 16,-3-16-3-16,0-13-2 16,3-7-3-16,-3-1-2 15,0-3-4-15,0-6-4 16,6-17-1-16,8-34 0 16,30-81-2-16,-21 83-1 15,-3 6 0-15,9 6-2 0,-6 9 0 16,9 16 1-16,-9 10 0 15,0 17 0-15,0 11 2 16,3 18 1-16,-3 6 6 16,9 16 1-16,-9-2 2 15,3 9-1-15,-6-15 0 16,-2 3-1-16,-7-8-3 16,1-12-1-16,-4-12 0 15,1-8 0-15,0-12-2 0,-9 0 1 16,0-3-1-16,2-3 0 15,1-5-2-15,15-32-4 16,34-87-1-16,-32 78-1 16,-3 12 1-16,6 2 0 15,-5 18 1-15,2 9 2 16,0 14 3-16,-3 11 0 16,4 15 1-16,-1 9 1 15,-6 3 0-15,6 5-1 16,-2-3-1-16,-4 4-3 15,-2-10-7-15,2 4-7 16,-5-9-47-16,2 0-299 16,1-6 80-16</inkml:trace>
  <inkml:trace contextRef="#ctx0" brushRef="#br0" timeOffset="51601.1472">15583 1784 883 0,'-9'-3'343'0,"-2"12"26"15,-1 6-249-15,9-13-19 16,1 4-63-16,-1 3-11 16,0 23-12-16,3 17-5 15,11 84-4-15,10-76-2 16,5-11 3-16,8 6 0 15,-2-2 1-15,6-4 1 16,-7-3 2-16,-5-3 5 0,-17-5 2 16,-6 0 5-16,-9-6-2 15,-11-1-1-15,-6-4-9 16,-3-1-15-16,-3-9-17 16,-3-5-38-16,6-3-27 15,0-12-329-15,6-3 74 16</inkml:trace>
  <inkml:trace contextRef="#ctx0" brushRef="#br0" timeOffset="52019.779">16504 979 788 0,'-14'121'348'0,"-12"49"49"16,-6 30-184-16,-11 71-22 15,-9 0-33-15,-3 67-36 16,3-17-42-16,-9 40-27 0,15-52-28 15,3 23-22 1,2-64-15-16,4 9-25 0,14-66-28 16,-3-6-71-16,3-61-68 15,11-14-259-15,1-49 16 16</inkml:trace>
  <inkml:trace contextRef="#ctx0" brushRef="#br0" timeOffset="64663.8054">18346 2169 731 0,'6'-22'266'16,"-3"-4"48"-16,-6 0-197 15,6 1 0-15,-9 7-18 16,6 7-10-16,-9 0-24 16,7 11-4-16,-4 3-19 0,0 2-13 15,-6 4-1-15,-22 34 3 16,-67 91-6-16,69-77-2 16,9-6-7-16,11-2-2 15,15-15-6-15,17-6-1 16,9-8-3-16,26 0 1 15,0-3-2-15,9 3-1 16,-7 3 1-16,4 6 0 16,-21-4 1-16,-2 4 6 15,-15-1 6-15,-3 4 14 16,-14-1 13-16,-3 6-6 16,-12 3-3-16,0-3-1 15,-8-2-14-15,-6 2-12 16,0-12 5-16,-9-2-2 15,0-3-5-15,-8-6-1 0,5-5-2 16,-14-6-2 0,9 0-6-16,-12-9-26 0,6-3-24 15,-6-8-26-15,14-6-63 16,1-5-322-16,8-6 88 16</inkml:trace>
  <inkml:trace contextRef="#ctx0" brushRef="#br0" timeOffset="64864.9511">18277 2264 712 0,'40'-40'311'15,"-5"11"5"-15,11-5-163 16,3 11-86-16,12-3-20 15,-12 9-55-15,6 6-42 16,-6 8-271-16,-6 12 47 16</inkml:trace>
  <inkml:trace contextRef="#ctx0" brushRef="#br0" timeOffset="65359.6825">18851 2304 786 0,'15'-12'336'15,"8"-11"4"-15,90-82-220 16,-79 68-12-16,-2 8-10 16,8-2-62-16,1 16 13 15,-1 7 15-15,-5 16-28 16,0 12-23-16,-7 12 24 15,-5 13 0-15,-8 13-6 0,-4 7-1 16,-8 1-10-16,-11 11-4 16,-10-9-5-16,-8 4 0 15,-5-12-1-15,-16 5 0 16,1-11-2-16,-3-2 1 16,3-15-4-16,3-6 0 15,5-17-1-15,9-5-1 16,9-15 0-16,11-8-1 15,9 0 0-15,12-1 0 16,5-2 1-16,12 6 2 16,6 5 1-16,5 3 1 15,6 3 0-15,6 6-1 16,-3 3-3-16,6 2-2 16,-11 0-36-16,-4 4-39 15,-11-7-44-15,0-5-339 16,-9-6 62-16</inkml:trace>
  <inkml:trace contextRef="#ctx0" brushRef="#br0" timeOffset="65649.7239">19755 2204 737 0,'-17'-17'333'0,"2"11"8"0,4 12-158 16,8 2-80-16,3-8-16 16,0 3-16-16,3 3-6 15,3 2-6-15,8 18 2 16,32 11-17-16,99 89-12 16,-96-87-5-16,-6 4-8 15,-17-8-4-15,-12 4 4 16,-16-4-4-16,-10 5 0 15,-11-6-5-15,-6 3-10 16,-3-14-22-16,-5 0-18 16,5-6-59-16,-3-9-42 15,4-5-302-15,5-9 47 16</inkml:trace>
  <inkml:trace contextRef="#ctx0" brushRef="#br0" timeOffset="65804.9402">19758 2204 636 0,'14'-52'366'16,"21"10"-53"-16,-3 4-153 16,14-1-70-16,0 16-55 15,6 3-58-15,-3 8 11 16,3 24 246-16,-14 8 246 16,-1 11-797-16,-5 3 597 15</inkml:trace>
  <inkml:trace contextRef="#ctx0" brushRef="#br0" timeOffset="65979.2431">20610 2343 932 0,'43'-8'309'0,"12"2"44"15,3 6-264-15,11 0-32 16,-11 6-43-16,2 2-76 15,-19 1-290-15,-4 11 70 16</inkml:trace>
  <inkml:trace contextRef="#ctx0" brushRef="#br0" timeOffset="66494.7086">21418 1781 646 0,'-3'32'375'0,"-11"8"-29"16,-4 23-103-16,4 5-138 16,3 15-17-16,2-6-32 15,9 6-9-15,9-21-17 16,16 1-7-16,4-20-14 15,15-9-5-15,2-23-2 0,9-13-6 16,-6-15-4-16,3-18-6 16,-3-8-3-16,9-14-5 15,-12 3 4-15,0-6 1 16,-11 9 5-16,-9 2 2 16,-12 18 5-16,-5 5 2 15,-9 18 18-15,-6 19 17 16,0 15 7-16,-8 20 15 15,-1 2 8-15,1 18-9 16,5-1-13-16,-2 15-5 16,5-8-14-16,9 19-8 15,-6-11-7-15,-6 11-3 16,6-8-7-16,-5 5-42 16,-1-19-24-16,3-7-67 15,9-25-12-15,3-28-290 16,14-26 69-16</inkml:trace>
  <inkml:trace contextRef="#ctx0" brushRef="#br0" timeOffset="66878.0955">22221 1822 237 0,'-9'14'498'0,"3"15"-161"16,1 15-112-16,-1 16 171 15,3-2-255-15,0 11-68 16,0-11-72-16,6-3 17 16,3-15 17-16,14-8-75 15,6-15 44-15,14-17 36 16,1-11-51-16,11-15-59 16,-3-12 38-16,-3-11-6 15,-6 3 9-15,1-6 5 16,-15 9 12-16,-9 5 18 15,-8 12 18-15,-6 17 13 16,-6 24 12-16,-9 20 15 16,4 11-4-16,-7 17 1 15,-2 4-12-15,-3 16-7 16,2-2-13-16,-2 12-10 16,0-7-11-16,6 4-19 15,2-12-26-15,6-6-55 0,3-23-33 16,6-9-315-16,3-22 57 15</inkml:trace>
  <inkml:trace contextRef="#ctx0" brushRef="#br0" timeOffset="67217.8552">22847 1911 866 0,'-8'23'302'0,"-4"15"49"0,1 11-211 16,5-3-42-16,3 9-29 16,3-6-22-16,6-5-15 15,8-10-18-15,15-2-19 16,8-20 8-16,10-15-6 16,2-9-4-16,6-23-6 15,-12-2-2-15,-6 2-2 16,-11 1 5-16,0 2 3 15,-17 20 8-15,-3-2 13 16,-3 11 8-16,-6 3 24 16,0 3 10-16,0 6 15 15,-6 31-5-15,-22 116-3 16,19-93-20-16,3 12-9 16,7-8-18-16,-1 2-6 15,3-8-8-15,3-1-43 0,-1-16-30 16,1-10-72-16,3-13-307 15,14-13 53-15</inkml:trace>
  <inkml:trace contextRef="#ctx0" brushRef="#br0" timeOffset="67670.2917">23477 1816 745 0,'34'-23'279'0,"10"-6"27"16,2 6-197-16,14 3-7 15,-10 8-42-15,10 9-5 16,-11 3 5-16,0 9-1 16,-14 11 1-16,0 12 8 15,-18 6 7-15,-5 16 3 16,-10 10-6-16,-7 11-1 15,-10 6-6-15,-11 17-6 16,0-6-14-16,-6 15 0 16,4-9-7-16,-4 1-15 15,12-19-9-15,2-7-7 16,10-24-10-16,5-9-12 0,9-20 7 16,2-20-159-16,4-14-34 15,-1-18-292-15,1-5-70 16</inkml:trace>
  <inkml:trace contextRef="#ctx0" brushRef="#br0" timeOffset="67762.5487">23604 2281 928 0,'-3'-3'366'0,"14"-3"69"16,13-2-238-16,19-4-15 15,12-2-53-15,23-4-16 16,-3 10-48-16,26 5-25 15,-9 3-26-15,12 6-9 16,-17-1-8-16,5-2-497 16,-14 6 166-16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22:12.23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177D36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3">
      <inkml:brushProperty name="width" value="0.15875" units="cm"/>
      <inkml:brushProperty name="height" value="0.15875" units="cm"/>
      <inkml:brushProperty name="fitToCurve" value="1"/>
    </inkml:brush>
    <inkml:context xml:id="ctx1">
      <inkml:inkSource xml:id="inkSrc84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10:21:33.047"/>
    </inkml:context>
    <inkml:brush xml:id="br4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-82 484 874 0,'-6'-64'234'0,"2"-6"106"16,2 13-244-16,2 5 12 15,2 26-8-15,11 20 16 16,3 31-21-16,6 32 12 0,3 20-8 15,5 41 1-15,-7 9-29 16,8 48-7-16,-7-8-25 16,1 24-10-16,0-26-7 15,5 2-4-15,-7-49-2 16,5-10 8-16,-3-43 3 16,-6-16 8-16,-4-28 6 15,-4-27 0-15,-3-26-9 0,5-29-5 16,2-13-9-16,4-34-9 15,2 2-7-15,6-31 0 16,-3 4-2-16,7-28 1 16,-3 6-2-16,12-33-1 15,-2 11-14-15,9-28-39 16,1 27-14-16,-3 3-12 16,-9 48-99-16,-5 27-86 15,-12 54-236-15,-17 31-29 16</inkml:trace>
  <inkml:trace contextRef="#ctx0" brushRef="#br0" timeOffset="790.397">1003 742 1042 0,'-23'-21'375'16,"17"6"-21"-16,-3 4-232 15,7 5-16-15,4 2-118 16,-2 2 18-16,0 2-34 15,2 0 350-15,2 0-773 16,1 2 367-16</inkml:trace>
  <inkml:trace contextRef="#ctx0" brushRef="#br0" timeOffset="579.4522">952 1076 974 0,'-6'-4'315'16,"2"4"73"-16,0 4-243 16,2 23-8-16,6 90 1 15,2-50-27-15,3 7-7 0,-5-6-32 16,4 4-18-16,-4-9-30 15,1 7-7-15,1-9-10 16,0 3-9-16,-2-9-12 16,1-5-74-16,-1-18-72 15,0-17-339-15,5-15 21 16</inkml:trace>
  <inkml:trace contextRef="#ctx0" brushRef="#br0" timeOffset="1238.2028">1301 987 919 0,'23'80'285'0,"-3"3"69"16,5 20-232-16,4-7-51 16,-1 5-2-16,-9-21-23 0,0 1 2 15,-10-20-11-15,-1-12 1 16,-8-18 7-16,-4-16 6 15,-1-19-15-15,-5-24-6 16,2-10-5-16,5-23-15 16,6-4-11-16,9-12 0 15,9-1-6-15,11-6-2 16,-2 14 0-16,12 0 0 16,-4 19 1-16,2 20 9 15,-8 24 10-15,4 24 22 16,-9 21 20-16,-1 22 0 15,-5 7-7-15,-2 11 1 16,-6-4-19-16,1 7-21 16,-7-7 2-16,5 10 1 15,-3-12-13-15,3 0-35 16,-3-19-35-16,2-11-34 0,-1-27-67 16,1-23-310-16,-1-18 83 15</inkml:trace>
  <inkml:trace contextRef="#ctx0" brushRef="#br0" timeOffset="1647.109">2069 1167 770 0,'10'57'481'16,"-3"23"-87"-16,-3-4-139 0,4 19-107 15,-3-12-108-15,3 12 88 16,-2-19-43-16,3-4-17 15,-1-19-32-15,-1-15-30 16,-1-23 7-16,2-28 0 16,-1-19-5-16,5-23-2 15,5-10-2-15,2-20-6 16,3 1-5-16,12-13-6 16,-1 8 0-16,7-6 0 15,-2 16 2-15,-1 14 3 16,-6 29 7-16,3 25 9 15,-7 30 9-15,-1 24 8 16,-3 16 6-16,2 17 4 16,-8 0-7-16,-2 8-7 15,0-14-6-15,-2 11-6 16,-1-5-6-16,1 2-2 0,2-14-31 16,0 1-66-1,-1-21-33-15,3-16-32 0,-6-20-48 16,0-18 451-16,-5-18-662 15,0-18 367-15</inkml:trace>
  <inkml:trace contextRef="#ctx0" brushRef="#br0" timeOffset="2052.0253">2866 1148 861 0,'0'4'306'0,"6"21"66"16,-2 15-215-16,-1 18-8 15,1 11-7-15,0 14-6 16,2-7-24-16,-3 6-16 16,7-10-24-16,3-8-24 15,8-16-24-15,6-8-5 16,5-18-10-16,6-20 0 16,-2-13-3-16,4-21 0 15,-8-12-2-15,2-17-1 16,-9 2-6-16,1-24-8 15,-5 7-6-15,0-21-8 16,-4 6-8-16,6-7 9 16,-8 22 15-16,2 15 11 15,-4 36 9-15,1 35 20 0,-7 35-3 16,-1 27 0-16,-4 10-6 16,4 17 2-16,-5-12-11 15,1-2-4-15,4-16-6 16,0 3-15-16,-1-21-19 15,5-2-72-15,-4-17-39 16,-1-11-55-16,-1-17-43 16,6-13-246-16</inkml:trace>
  <inkml:trace contextRef="#ctx0" brushRef="#br0" timeOffset="2567.6451">3691 340 998 0,'6'83'320'0,"-2"33"78"16,2 9-247-16,1 39-6 15,-3-20-35-15,2 8-14 16,-1-25-20-16,1 2-36 16,2-42-10-16,-3-7-1 15,1-25-11-15,-2-14-4 16,-2-23-6-16,1-20 0 0,1-19-3 16,8-29-3-16,3-12-2 15,9-24-9-15,9 5-4 16,3-10-1-16,-4 22 1 15,2 14 1-15,-5 31 8 16,-5 22 7-16,-7 25 3 16,-1 15 4-16,-7 7 2 15,-3 12 4-15,-8-4-4 0,-4 4 8 16,-1-6 4-16,-5 8 6 16,-5-15-2-16,-4-1-1 15,2-5-8-15,-2-7-8 16,-1-14-7-16,6-6-12 15,5-9-14-15,5-13-60 16,6-12-43-16,2-15-77 16,2-6-308-16,4-11 48 15</inkml:trace>
  <inkml:trace contextRef="#ctx0" brushRef="#br0" timeOffset="2918.7079">4295 1065 949 0,'11'51'351'0,"-1"-2"89"16,-1 22-233-16,1-5-67 15,-3 6-2-15,-5-7-35 16,2-1-43-16,0-15-9 15,-2-7-3-15,-1-15-11 16,1-8 0-16,-2-19-2 16,6-14 4-16,2-14-12 0,1-14-3 15,2-11-13-15,7-11-6 16,-3-5-5 0,4-14-3-16,2 1-16 0,1-15-35 15,1 14-24-15,-2 3-70 16,-8 25-29-16,-3 13-52 15,-5 29 97-15,-8 11-331 16,-3 10 143-16</inkml:trace>
  <inkml:trace contextRef="#ctx0" brushRef="#br0" timeOffset="3296.6972">4982 900 875 0,'-18'9'300'16,"5"8"101"-16,-6 21-227 0,0 12-21 16,-4 22 18-16,3 5-38 15,-3 18-34-15,8-7-13 16,3-5-15-16,12-20-31 15,10-10-11-15,9-23-14 16,11-15 1-16,2-15-4 16,10-19-1-16,-2-9-1 0,-4-18-3 15,-6-3-1 1,-5-8-1-16,-10 8-2 0,-9-4-1 16,-8 7-2-16,-11-1-25 15,-6 9-23-15,-6-4-42 16,-3 4-32-16,-5 2-66 15,7 4-44-15,-3-4-44 16,10 5-160-16,2-3 10 16</inkml:trace>
  <inkml:trace contextRef="#ctx0" brushRef="#br0" timeOffset="3536.0567">4870 158 998 0,'-4'19'307'0,"6"9"95"0,3 8-272 15,7 16-37-15,-1-3-19 16,6 0-27-16,0-9-34 16,8-8-36-16,-4-13-28 15,7-13-51-15,-3-8-31 16,2-5-57-16,-9-12-20 15,5-18-152-15,-11 1 38 16</inkml:trace>
  <inkml:trace contextRef="#ctx0" brushRef="#br0" timeOffset="3669.6984">5166 169 774 0,'7'15'361'0,"-5"16"21"0,0 20-158 16,-2 12-88-16,2 14-24 15,0-4-45-15,5 8-31 16,5-13-53-16,3 5-87 15,0-11-75-15,4 8-246 16,-6-11-4-16</inkml:trace>
  <inkml:trace contextRef="#ctx0" brushRef="#br0" timeOffset="4309.987">5830 867 903 0,'-10'-17'329'0,"4"4"90"16,-7 2-188-16,4 5-100 16,-8 10 2-16,0 0-36 15,-4 13-28-15,-2 4-41 16,-4 5 42-16,5 4-9 15,-9 16-12-15,1-4-19 16,-4 11-2-16,9-2-7 0,-11 2-7 16,11-7 2-16,3 3-1 15,3-11-4-15,5 6-3 16,10-10-8-16,8 6 3 16,11-8 5-16,14-2-9 15,3-11-3-15,12-7-3 16,-2-18-15-16,7-15-24 15,-7-9 2-15,-1-14-6 16,-6-1 9-16,-3-9 6 16,-11 5 18-16,-1-12 7 15,-4 6 7-15,-5-5 2 16,-3 7 1-16,1 7 2 16,-5 18-1-16,-4 12 0 15,2 28 19-15,0 28 6 16,-2 20 6-16,0 33 19 15,-2 14 1-15,-2 22-9 0,2-8-2 16,4 21-3-16,2-17-17 16,3 6 1-16,-3-21-5 15,-6 6 6-15,-5-29-2 16,-14-1 4-16,-6-18-2 16,-9-3-2-16,2-18-9 15,-10-7-4-15,7-14-3 16,-3-12-7-16,4-18-11 15,3-17-39-15,12-11-24 16,8-25-92-16,6-9-47 0,12-27-352 16,10 0 51-16</inkml:trace>
  <inkml:trace contextRef="#ctx0" brushRef="#br0" timeOffset="4839.5746">6551 993 970 0,'-21'-19'340'15,"2"2"67"-15,-2 0-233 16,2 3-38-16,-8 7 2 15,3 5-38-15,-7 11-9 16,1 8-17-16,-10 23 1 0,4 10-12 16,0 20-6-16,8 2-7 15,7 11-11-15,15-11-13 16,14 0-12-16,9-16-5 16,13-7-3-16,8-17-4 15,9-13-423-15,1-15 421 0,5-17 1 16,-8-12 0-16,3-19 1 15,-12-3 422 1,-6-18-423-16,-9-1 1 0,-6-21 2 16,-11-1 0-16,0-22 0 15,-2 2 0-15,4-21-1 16,-1 8-1-16,3-22-1 16,1 16 0-16,3-13 2 15,-5 20 3-15,1 1 0 16,-1 32 0-16,-3 5-1 15,-2 25-1-15,-2 0-4 16,4 19-8-16,-4-2-28 16,-6 14-24-16,6 7-77 15,-5 19-42-15,-9 17-40 16,-3 10-311-16,2 24 78 16</inkml:trace>
  <inkml:trace contextRef="#ctx0" brushRef="#br0" timeOffset="5094.8881">6245 241 1043 0,'40'-15'439'16,"7"-15"69"-16,7-1-252 15,20-1-79-15,-6 2-40 16,19-4-41-16,-2 3-57 15,20-1-13-15,-12 2-16 0,9-3-36 16,-18 9-36-16,3-3 96 16,-21 10-581-16,-3 2 191 15</inkml:trace>
  <inkml:trace contextRef="#ctx0" brushRef="#br1" timeOffset="17520.6998">893 3971 683 0,'-25'-28'261'15,"-5"-6"50"-15,-4 9-167 0,-10 6-20 16,-3 10-22-16,-8 5-8 16,0 10-17-16,-2 7 9 15,7 2-11-15,-1 12 3 16,13-3 1-16,2 12-8 15,11 0-19-15,12 8-8 16,13-2-10-16,12 11-8 16,14-9-6-16,23 3-4 15,12-7-4-15,25 2 1 16,-1-10-2-16,12 11 0 16,-18-1 1-16,-8 6-1 15,-26-1-1-15,-11 12 3 16,-20-6 1-16,-11 11 12 15,-8-7 3-15,-12 10 8 16,-4-10-2-16,-10 0-3 16,-1-10-11-16,-8-1-2 15,0-14-10-15,-7-4-3 0,5-11-2 16,-7-13-7-16,9-6-14 16,2-13-9-16,6-13-54 15,1-22-56-15,12-3-50 16,4-11 18-16,8 5-346 15,7 2 120-15</inkml:trace>
  <inkml:trace contextRef="#ctx0" brushRef="#br1" timeOffset="18045.2941">1293 4224 831 0,'34'-51'280'0,"4"5"72"16,-4 16-226-16,6 9 5 16,-7 17-20-16,3 13 6 15,-6 12-21-15,0 25 8 16,-3 7-18-16,5 13-5 15,-9 1-24-15,3 14-10 0,-7-18-19 16,0 5-3-16,-7-13-9 16,-3-3-2-16,-3-14-3 15,-4-4-2-15,-4-15-2 16,-4-6-1-16,-3-11-2 16,-10-8-1-16,-4-1-2 15,-9-7-4-15,-14 3-5 16,-7-4-6-16,0 3 0 15,-8 1 0-15,12 7 3 16,5 6 2-16,12 11 7 0,5 12 2 16,16 3 1-16,4 12 5 15,10-4 0-15,12 0 0 16,6-7 1-16,14-3-2 16,4-10-3-16,14-11 0 15,2-5 1-15,6-11-33 16,-6-6-31-16,2-12-31 15,-13 1-67-15,-1-8-59 16,-7 2-252-16,1-6 40 16</inkml:trace>
  <inkml:trace contextRef="#ctx0" brushRef="#br1" timeOffset="18609.7866">2075 4336 987 0,'17'59'337'0,"-4"1"67"16,2 14-240-16,1-4-43 16,1 8-3-16,-4-13-29 15,0 1-17-15,-1-20-27 16,-1-8-6-16,0-19-15 16,-3-18-14-16,0-16 1 15,-1-19-3-15,3-9-2 16,1-18-5-16,4 0-3 15,6-17-12-15,2 6-8 16,5-11-5-16,1 9 1 0,1 9 0 16,-5 22 11-16,-1 22 7 15,-7 28 18-15,1 33 12 16,-5 19 4-16,-2 19 8 16,-3 3 5-16,-2 10-9 15,-3-13-2-15,5 0 7 16,-2-12-9-16,1-7-2 15,1-23-5-15,-1-15-6 16,-1-25-9-16,2-22 2 16,3-16-3-16,6-13 1 15,0-8-4-15,6-12 0 16,2 6-9-16,3-12-2 16,-5 12 0-16,-2 5 0 15,-2 24 0-15,2 19 7 16,-8 23 6-16,4 21 4 15,0 13 3-15,0 13 0 0,-4 4 1 16,3 8-3-16,-3-4-3 16,2 6-1-16,-2-10-4 15,6 5-5-15,-2-14-88 16,12-6-94-16,3-15 329 16,14-12-661-16,1-18 242 15</inkml:trace>
  <inkml:trace contextRef="#ctx0" brushRef="#br1" timeOffset="18895.023">3412 4264 951 0,'-20'-23'341'0,"-3"19"60"16,6 19-245-16,3 19-1 15,7 10-34-15,9 13-9 16,7 0-9-16,12 7-9 15,6-9-49-15,9 8-35 16,-2-12 6-16,0 6-17 16,-9-11-17-16,-6 7 24 15,-10-2 23-15,-3 4-23 16,-12-11 0-16,-1 1-1 16,-7-9-3-16,-3-11-22 15,-4-14-20-15,0-7-70 16,4-11-37-16,-2-20-362 15,2-3 61-15</inkml:trace>
  <inkml:trace contextRef="#ctx0" brushRef="#br1" timeOffset="19335.8433">3873 3565 1047 0,'14'35'352'0,"-10"21"90"0,1 41-275 16,-1 15 5-16,-10 32-20 15,1-7-52-15,-1 17-16 16,-2-27-24-16,5-8-25 16,6-35-7-16,14-8-10 15,4-35-11-15,12-16-3 16,-3-23-2-16,10-27-8 15,-6-16-6-15,8-22-7 16,-6-3-8-16,4-16-14 16,-12 10 0-16,0-15 4 15,-7 15 6-15,-4 3 7 16,-5 24 15-16,-1 16 18 16,-3 31 13-16,-1 27 13 15,1 16 5-15,-2 23 5 16,-1 5-10-16,1 12-8 15,-2-9-13-15,2 5-5 16,-1-12-5-16,12 1-23 0,-2-17-23 16,10 0-81-16,-2-19-37 15,7-11-73-15,-5-21-279 16,3-13 59-16</inkml:trace>
  <inkml:trace contextRef="#ctx0" brushRef="#br1" timeOffset="19691.8921">4862 4176 1127 0,'-19'-15'418'0,"10"6"25"15,5-3-276-15,8 8-140 16,7-5-67-16,0 0-59 16,4-5-344-16,6 7 59 15</inkml:trace>
  <inkml:trace contextRef="#ctx0" brushRef="#br1" timeOffset="19558.2512">4841 4364 1113 0,'4'46'380'15,"-2"5"69"-15,2 19-297 16,3-7-47-16,5 7-26 16,3-13-51-16,2 2-65 15,4-18-49-15,1-6-377 16,1-16 56-16</inkml:trace>
  <inkml:trace contextRef="#ctx0" brushRef="#br1" timeOffset="20153.6601">5317 4148 708 0,'29'66'480'16,"-6"6"-44"-16,5 27-60 16,0-2-249-16,5 20-24 15,-5-7-27-15,1 16-40 16,-5-18-24-16,-3 6 5 15,-6-25-1-15,-3-4 3 16,-10-28 1-16,-4-13 2 16,-6-25-9-16,-3-17-1 15,-3-19-4-15,3-29-1 16,0-15-4-16,5-35-5 16,6-13-8-16,10-31-22 15,7 5-1-15,9-15-2 16,6 37 5-16,4 10 13 0,-5 39 27 15,1 29 16-15,-5 32 11 16,-6 20 9-16,-8 19 11 16,-6 19 4-16,-5 2-8 15,-7 9-2-15,-3-5-6 16,-5 3-17-16,-1-14-9 16,-1-5-5-16,6-12-14 15,-1-13-46-15,5-14-27 0,-1-10-104 16,0-11-44-16,1-11-331 15,3-1 37-15</inkml:trace>
  <inkml:trace contextRef="#ctx0" brushRef="#br1" timeOffset="20802.9218">6069 4455 1042 0,'-8'-17'303'0,"12"2"92"15,15-2-273-15,17-4 9 16,13 0-36-16,14-7-16 15,-2-1-20-15,9 6-21 16,-10 5-25-16,3 2 19 16,-10 13-1-16,6 8 8 15,-15 9-2-15,5 8 15 16,-7 12 1-16,-1 18 10 16,-6 1-3-16,3 13 1 15,-8 1-21-15,4 5-9 0,-5-10-17 16,-1 3-7-16,-5-12-15 15,0-4-47-15,-3-15-34 16,1-13-117-16,0-21-353 16,-4-19 51-16</inkml:trace>
  <inkml:trace contextRef="#ctx0" brushRef="#br1" timeOffset="20484.7733">6112 3518 1369 0,'17'57'381'16,"-1"6"132"-16,-1 26-356 16,-4 2-8-16,-1 21-53 15,1 3-27-15,0 18-26 16,1-11-31-16,1 10-454 0,2-14 460 15,4 7-6-15,0-18-7 16,8-1-3-16,-1-23 420 16,7-11-423-16,-9-24-31 15,10-16-50-15,-5-22-53 16,1-14-93-16,-1-15 244 16,1-13-545-16,-11-12 230 0</inkml:trace>
  <inkml:trace contextRef="#ctx0" brushRef="#br1" timeOffset="21034.3062">7224 3871 1319 0,'-17'-19'572'0,"-4"6"9"16,6 16-336-16,0 3-117 15,3 4-107-15,7 3-112 16,-3-7-90-16,16-1-401 16,-1-3 25-16</inkml:trace>
  <inkml:trace contextRef="#ctx0" brushRef="#br2" timeOffset="29628.677">978 6889 650 0,'6'-56'234'16,"2"6"53"-16,-1-1-168 16,4 2-4-16,5-6 5 15,-5 13-28-15,-3 0-9 0,-1 10-7 16,1 7 3-16,-6 16-23 16,0 13 13-16,1 24 2 0,-6 44 13 15,-5 27-12-15,-3 20 1 16,-5 20-21-16,-4 37-2 15,-5-16-19-15,-4 26-1 0,-3-1-3 16,-8 17-1-16,1-37-12 16,-3-4-4-16,8-38-4 15,3-18-1-15,12-43-1 16,10-18-53-16,15-33-32 16,11-28-64-16,7-21-30 15,7-28-56-15,-3-12-226 0,2-28 80 16</inkml:trace>
  <inkml:trace contextRef="#ctx0" brushRef="#br2" timeOffset="29938.8514">1010 6844 804 0,'12'-47'281'0,"-1"7"57"16,3 19-221-16,1 13-5 15,0 20-32-15,4 22 49 16,0 21-13-16,9 38 6 16,6 19 7-16,4 32-13 15,2 2-62-15,2 17-10 16,-6-17-16-16,0 12-19 16,-4-29 1-16,1-2-4 15,-9-30-4-15,1-8-9 16,-8-32-12-16,-6-14-44 0,-5-20-20 15,-6-17-56-15,-6-14-19 16,-11-18-39-16,-9-3 550 16,-16-16-770-16,-4-1 436 15</inkml:trace>
  <inkml:trace contextRef="#ctx0" brushRef="#br2" timeOffset="30023.6283">798 7703 363 0</inkml:trace>
  <inkml:trace contextRef="#ctx0" brushRef="#br2" timeOffset="30121.3658">771 7702 525 0,'16'3'544'0,"14"-3"-136"0,21-2-294 16,8-5 319-16,17-5-355 15,2-1-33-15,11-4-13 16,-6 4-23-16,7 0-55 16,-18 3-36-16,-4 4-356 15,-24 4 55-15</inkml:trace>
  <inkml:trace contextRef="#ctx0" brushRef="#br2" timeOffset="30316.8376">658 7138 1138 0,'15'-40'239'0,"11"-19"109"0,26 10-336 15,18-8-18-15,2 6-15 16,9 3-47-16,-7 9-45 16,0 1-237-16,-15 9 30 15</inkml:trace>
  <inkml:trace contextRef="#ctx0" brushRef="#br2" timeOffset="30808.5232">1914 6233 930 0,'5'-2'302'16,"5"17"113"-16,11 44-201 16,7 32-74-16,8 48 14 15,2 18-47-15,4 46-41 16,-6-15-50-16,-4 13 27 15,-7-32-19-15,-6 0 8 16,-8-46 4-16,-9-9-5 16,-8-40-6-16,1-11 7 15,-1-33-7-15,0-32-21 16,8-30 1-16,13-31-4 0,4-15-12 16,19-24-21-16,2 5 6 15,8-1 0-15,-7 18 6 16,5 13 3-16,-14 29 13 15,6 25 5-15,-11 25 3 16,-1 24 5-16,-9 13 4 16,-11 25 4-16,-16-4 2 15,-7 16 6-15,-5-9 7 0,-9 12-1 16,3-16-1-16,-8-1-4 16,5-15-10-16,-12-10-9 15,5-22-11-15,-2-10-7 16,8-13-8-16,3-14-120 15,10-12-36-15,4-16-8 16,6-13-7-16,-1-17-332 16,1-4 216-16</inkml:trace>
  <inkml:trace contextRef="#ctx0" brushRef="#br2" timeOffset="31272.2838">2893 7036 287 0,'15'1'464'0,"-4"18"-117"15,-9 21-156-15,0 32 213 16,2 18-266-16,1 25-7 0,3-3-19 16,3 13 11-16,1-18-49 15,11 3-8-15,1-29-13 16,10-7-26-16,2-26-27 15,2-18 11-15,-7-28-2 16,3-27-2-16,-11-18-1 16,1-22-3-16,3-7-6 15,-4-15-9-15,-4 9-6 0,-2-17-19 16,-6 8-17-16,-7-12 12 16,-2 16 8-16,0 9 6 15,-2 26 17-15,0 27 29 16,3 35 3-16,1 31 11 15,0 24 7-15,-4 31 17 16,2 6-7-16,2 27-2 16,0-2-10-16,3 21-3 15,3-14-15-15,3 14-3 16,0-25-9-16,8 2-9 16,0-28-14-16,2-12-39 15,-4-30-40-15,3-23-79 16,-8-38-31-16,1-34-296 15,-4-21 49-15</inkml:trace>
  <inkml:trace contextRef="#ctx0" brushRef="#br2" timeOffset="32027.2682">3684 7326 834 0,'17'32'374'0,"-8"12"48"16,-1 30-177-16,-2 2-113 15,-1 11 4-15,-1-6-31 16,0 9-33-16,2-22 0 16,-1-2-7-16,3-20-20 15,-2-14-11-15,-1-19-11 0,-1-18-8 16,2-16-3-16,1-23-5 16,3-9-6-16,3-21-20 15,4 0-19-15,4-17-17 16,6 15-66-16,7-4-39 15,0 16 4-15,6 1-10 16,0 22 7-16,1-3 61 16,-3 12 30-16,6 1 13 15,-6 9 21-15,2-1 12 16,-10 10 11-16,-1-5 21 16,-7 7 14-16,-3 3 29 15,-7 5 16-15,-9-1 23 16,-3 4-1-16,-1 0 13 15,-3 2-4-15,0 3-4 16,-11 24-15-16,-31 87 7 16,31-52-6-16,-2 16-5 15,4-2 2-15,5 1-37 16,2-14-18-16,10-1-16 0,6-18-18 16,7-12-18-16,4-17 27 15,5-15-5-15,-1-13-3 16,3-16-1-16,-5-7-11 15,0-10-9-15,-6-1-2 16,-2-14-14-16,-5 0-6 16,1-13 2-16,-3 4 4 0,1 1 4 15,-3 18 15-15,-1 19 15 16,-3 28 22-16,2 36 28 16,-2 21 12-16,2 38 27 15,0 11 0-15,-1 33 2 16,3-2-12-16,0 18-2 15,-2-18-20-15,1 13 7 16,-5-30-13-16,-5 7 0 16,-3-25-9-16,-7-3-4 15,-2-27-11-15,-2-9-5 16,6-31-11-16,-3-14-33 16,7-24-27-16,-3-19-60 15,7-12-41-15,-3-24-74 16,4-7 520-16,2-18 26 15,6 7-761-15,0-16 804 16</inkml:trace>
  <inkml:trace contextRef="#ctx0" brushRef="#br2" timeOffset="33000.6653">5365 7438 676 0,'21'-67'290'0,"-31"56"24"16,-5 3-163-16,-6-1-8 16,0 5-34-16,-5 0-8 15,-3 2 11-15,-5 14 8 16,4 3-18-16,-8 13-7 16,6 9-4-16,1 19-19 15,8 1-26-15,8 12-1 16,10-9-8-16,10 5-9 15,8-20-12-15,16-3-6 16,3-17-6-16,8-16 1 16,2-16 0-16,5-20 1 0,-7-9 1 15,0-19 1-15,-8 0-3 16,-3-15 4-16,-14 3 2 16,-2-14 3-16,-3 5 0 15,-10-21 0-15,-2 4-4 16,-2-17-3-16,-2 10-5 15,0-14 0-15,8 15-2 0,2-1 0 16,6 16-1-16,-3 1-6 16,1 20-13-16,-4 4-27 15,-4 16-20-15,-6 3-43 16,2 11-10-16,0 3-29 16,1 5 3-16,-3 2-7 15,0 6-272-15,-13 5 88 16</inkml:trace>
  <inkml:trace contextRef="#ctx0" brushRef="#br2" timeOffset="33227.0611">5042 6576 1095 0,'4'16'363'0,"17"-16"101"16,15-10-296-16,27-5-29 0,14-8-25 15,28-11-32-15,3-2-45 16,13-8-12-16,-13 6-14 16,10 0-62-16,-21 10-57 15,3 7-392-15,-16 12 59 16</inkml:trace>
  <inkml:trace contextRef="#ctx0" brushRef="#br2" timeOffset="34020.9364">6330 7345 410 0,'-7'4'114'16,"7"-4"450"-16,7-2-287 16,-7 0 101-16,4-2-302 15,8 0-4-15,37-20 11 16,61-37-7-16,-38 17-3 16,4 1 10-16,36-14-2 15,-2 0-13-15,34-19 9 16,0 2 9-16,40-19-22 0,-5 2-12 15,35-19 2-15,-9 11-13 16,49-11-10-16,-24 11 1 16,30-11-1-16,-15 23-10 15,24-6-5-15,-51 13-9 16,17-5-3-16,-35 22-5 16,-14 5-19-16,-50 12-26 15,-11 2-27-15,-47 20-69 16,-23-1-92-16,-32 4-320 0,-12 4 39 15</inkml:trace>
  <inkml:trace contextRef="#ctx0" brushRef="#br2" timeOffset="37777.6996">11241 4981 366 0,'0'7'472'15,"0"18"-122"-15,3 26-197 16,-1 16 229-16,2 26-279 16,-4-4-31-16,6 8-6 15,0-16-18-15,3 3 1 16,-1-24 0-16,-3-3 5 15,-1-19-5-15,-6-15 8 16,0-17-8-16,-1-18-6 16,1-16-19-16,7-25-8 0,1-10-14 15,7-18-3 1,6 1-3-16,8-15-8 0,-1 10-3 16,10-10-2-16,-1 13 1 15,4 8 2-15,-3 25 8 16,2 18 2-16,-7 28 5 15,-1 22 10-15,-7 19 5 0,0 17 8 16,-8 7 5-16,-4 12 2 16,-5-5-7-16,-6 6-1 15,-4-6-8-15,-3 7-2 16,-1-8-5-16,-2 6-4 16,5-11-10-16,-1-5-9 15,4-16-69-15,2-12-70 16,2-20-36-16,2-18-305 15,2-14 31-15</inkml:trace>
  <inkml:trace contextRef="#ctx0" brushRef="#br2" timeOffset="38180.6248">11916 5241 85 0,'27'-10'580'0,"3"1"-203"16,6-6-57-16,0-1 59 15,2-8-265-15,-8-3-36 16,3-5-30-16,-9 5 13 16,-5-9 3-16,-7 2-15 15,-5 6-5-15,-5 3-16 16,-7 0-5-16,-9 8-8 15,-5 6-2-15,-4 3 2 0,-7 14 6 16,2 15 0-16,-3 21 7 16,3 9 2-16,-3 23 1 15,11 6-5-15,3 7-1 16,7-9-8-16,8 5-4 16,12-15-7-16,7-1-3 15,4-18-8-15,9-3-23 16,0-22-23-16,4-14-60 15,-1-18-58-15,3-16-13 16,-6-11-3-16,-1-12-266 16,-9 1 127-16</inkml:trace>
  <inkml:trace contextRef="#ctx0" brushRef="#br2" timeOffset="38864.3135">12445 4939 1016 0,'6'49'341'0,"-4"18"85"0,2 5-286 16,-2 13-2-16,0-13-38 15,-2 6-18-15,0-15-31 16,2-3-7-16,1-18-15 16,3-8-7-16,-4-15-6 15,7-19-5-15,-1-17-3 16,1-19-3-16,3-11-1 0,9-22-7 15,-2-1-5-15,3-17-23 16,1-4-16-16,9-21-18 16,-3 8 3-16,11-5 4 15,-2 28 23-15,0 18 24 16,-10 37 30-16,-3 26 27 16,-12 26 9-16,-2 27 9 15,-1 10-2-15,-2 22 0 16,-7-3-23-16,1 9-1 15,-2-11-6-15,-3 1-2 16,-1-16-10-16,0-4-3 16,4-20-8-16,-2-12-3 15,6-18-4-15,0-18 0 16,7-14 0-16,2-21-2 16,4-9-5-16,4-18-15 15,4-6-10-15,3-22-19 16,1 2-5-16,7-2 2 0,0 19 13 15,0 16 9-15,-4 31 20 16,2 26 17-16,-13 26 11 16,0 22 13-16,-6 20 1 15,-1 18 9-15,-5 1-7 16,1 7-5-16,-7-15-9 16,1 6-2-16,-2-16-9 15,2 1-13-15,2-12-21 16,3-4-74-16,-5-16-73 15,3-11-73-15,-5-12-261 0,-2-12 11 16</inkml:trace>
  <inkml:trace contextRef="#ctx0" brushRef="#br2" timeOffset="39184.4574">13667 4844 959 0,'12'8'336'15,"5"-12"109"-15,6-4-280 16,1-5-105-16,8-10-36 16,-3-1 34-16,-1-7-43 15,-3 1 34-15,-2-2 33 16,-10 3 30-16,-9 1-87 0,-8 7-14 15,-11 2 3-15,-8 8 0 16,-7 9 8-16,-2 7 3 16,-8 24 8-16,6 7-1 15,-3 26 2-15,11 11-5 16,3 21-5-16,12-4-9 16,5 8-4-16,12-16-7 15,7-4-3-15,6-23-32 16,8-12-46-16,1-22-30 0,2-15-56 15,1-21-22-15,3-18-18 16,-4-8 27-16,1-18-237 16,-3-2 91-16</inkml:trace>
  <inkml:trace contextRef="#ctx0" brushRef="#br2" timeOffset="39504.5986">14045 4660 412 0,'-4'38'577'16,"-5"21"-167"-16,-8 24-220 15,5 1 273-15,1 7-339 16,1-17-45-16,5-8-4 16,5-28-16-16,3-9-33 15,7-24-6-15,3-18-2 16,2-13-12-16,10-24-11 16,-2-12 7-16,7-22-5 15,2 3-4-15,6-18-3 16,-2 12 0-16,8 7-1 0,-6 23 3 15,0 19 3-15,-10 23 4 16,-5 23 4-16,-8 18 1 16,-7 20 1-16,-2 9 1 15,-6 15-1-15,0-6-3 16,3 10-12-16,3-13-23 16,4 0-65-16,3-16-33 15,6-11 456-15,0-20-800 0,9-1 413 16</inkml:trace>
  <inkml:trace contextRef="#ctx0" brushRef="#br2" timeOffset="39953.3996">14870 4588 412 0,'2'-32'441'15,"-13"22"-88"-15,-8 18 35 16,-10 18-215-16,-9 20 7 15,0 11-39-15,-1 21-2 16,8-2-40-16,10 1-15 16,12-10-35-16,13-12-20 15,9-25-20-15,12-13-1 16,5-22-5-16,12-30-5 16,-1-14-5-16,11-29-15 0,-7-3-7 15,5-20-7-15,-13 10-6 16,3-13-19-16,-11 1 0 15,3-33-23-15,-4 3-1 16,16-25 6-16,-6 24 30 16,-2 16 17-16,-7 46 68 15,-9 30 47-15,-21 50 17 16,-11 37 14-16,-5 22 5 16,-6 35-19-16,-1 16-34 0,-5 22-10 15,8-13-17-15,0 10-8 16,8-23-19-16,4 0-13 15,5-23-22-15,0-4-40 16,6-17-36-16,2-9-65 16,0-19-27-16,5-18 319 15,2-22-601-15,8-26 318 16</inkml:trace>
  <inkml:trace contextRef="#ctx0" brushRef="#br2" timeOffset="40331.3874">15371 4275 1070 0,'-13'76'363'0,"-4"17"81"16,3-2-275-16,7 8-21 16,5-20-50-16,10-3-26 0,7-25-5 15,9-9-5 1,3-25 29-16,7-17-34 0,0-15 1 15,4-19-27-15,-7-12-29 16,3-12-29-16,-6-3 33 16,6-13-9-16,-5 2-22 15,5-16-54-15,-6 1-56 16,7-11-93-16,-13 10-233 0,-1 5-56 16,-6 26-94-16</inkml:trace>
  <inkml:trace contextRef="#ctx0" brushRef="#br3" timeOffset="-36197.4896">-3072-4134 688 0,'-2'-23'255'0,"0"-1"45"15,9 9-185-15,1 5 1 16,-2 4-23-16,5 25 12 15,6 21-12-15,-4 30 11 16,3 20-11-16,4 37 1 16,-4 7-24-16,-5 31-10 0,-3-9-19 15,-1 17-10-15,-1-25-17 16,1 13-4-16,3-30-5 16,1 0-1-16,1-27-2 15,-5 2-1-15,1-35-1 16,-4-5-2-16,-1-24-44 15,1-10-55-15,2-23-25 16,5-20-24-16,-1-17-307 16,7-16 113-16</inkml:trace>
  <inkml:trace contextRef="#ctx0" brushRef="#br3" timeOffset="-35707.801">-2526-4460 608 0,'2'-12'215'0,"-2"7"50"16,6 10-132-16,-6-3 3 15,1 6-3-15,11 51-23 16,20 104 7-16,-15-38-22 15,-2 52-22-15,-5 5 1 16,1 42-4-16,-3-12-20 0,-1 33-7 16,1-35-10-16,5 11-9 15,1-41-11-15,1 10-5 16,0-46-4-16,-2-4 0 16,-3-28-2-16,-5-6-1 15,3-35 0-15,-6-16-34 16,2-21-24-16,-1-21-22 15,-1-24-64-15,-2-27-300 16,-2-10 90-16</inkml:trace>
  <inkml:trace contextRef="#ctx0" brushRef="#br3" timeOffset="-35416.5762">-2987-2999 370 0,'-11'-10'394'16,"16"3"-72"-16,12-1-206 15,17 1 244-15,10-7-239 16,13-3-17-16,4 2-38 15,15-6-12-15,-2 4-23 16,11 2-22-16,-7 3 0 0,3 7-28 16,-18 5-28-16,-8 2-67 15,-19 0-278-15,-2 3 45 16</inkml:trace>
  <inkml:trace contextRef="#ctx0" brushRef="#br3" timeOffset="-35028.6181">-2014-3303 513 0,'8'6'384'15,"1"20"-20"-15,5 31-45 16,1 19-205-16,9 34 3 15,3 10-38-15,5 15-36 16,2-14 1-16,4 2 0 16,-4-28-7-16,-1-9 5 0,-7-26-5 15,1-7 3-15,-8-20-6 16,-4-12-1-16,-6-14-6 16,1-13 3-16,-2-16-6 15,3-18-2-15,4-11-5 16,4-25-6-16,2 2-9 15,2-27-1-15,-1 4 0 16,3-9-5-16,-4 9-8 0,9-7-32 16,-7 24-32-16,4 8-59 15,-6 19-35-15,-8 6-31 16,-4 26-231-16,3 17 68 16</inkml:trace>
  <inkml:trace contextRef="#ctx0" brushRef="#br3" timeOffset="-34450.162">-1215-3035 467 0,'4'2'313'0,"0"-2"-22"16,-1-2-48-16,1-2-137 16,2-2-14-16,7-7 3 0,10 0-16 15,66-61-7-15,-59 64-13 16,6 10 5-16,-1 10-4 16,6 20-7-16,-5 10 4 15,6 21 0-15,-4 3-12 16,0 20-8-16,-8-5-8 15,-1 9-8-15,-10-16-6 0,0 0-3 16,-6-15-4-16,-3-8-2 16,-5-15-2-16,-1-3 0 15,-4-16-1-15,-4-6 1 16,-3-9 0-16,-5-6-1 16,1-9-2-16,-10-6-6 15,-2-1-8-15,-7-12-7 16,-4 1-6-16,-4 1-4 15,6 11 6-15,-5 2 4 16,11 17 6-16,-1 14 8 16,5 3 6-16,1 11 5 15,4 7 4-15,5 5 5 16,5-2 0-16,3 3 0 16,6-4-4-16,7-3-2 15,5-7-5-15,6-3-5 16,7-8-14-16,13-1-15 15,-2-6-61-15,9-5-60 0,1-4 140 16,9-5-416-16,-2-5 142 16</inkml:trace>
  <inkml:trace contextRef="#ctx0" brushRef="#br3" timeOffset="-33781.9486">-348-3517 783 0,'38'-10'373'16,"6"-14"-6"-16,24-14-124 16,10 5-198-16,13-4 4 15,-4 6-25-15,17 1-84 16,-20 5-318-16,11 8 70 16</inkml:trace>
  <inkml:trace contextRef="#ctx0" brushRef="#br3" timeOffset="-33920.5807">-50-2933 722 0,'-21'-11'278'15,"2"5"42"-15,-6 6-171 16,5 6-33-16,-9 7-5 16,4 6-32-16,-3 13 5 15,3 4-5-15,-3 19-7 16,3 2-13-16,2 15 3 15,6-7-8-15,8 7-26 16,9-13-2-16,11 0-7 16,8-12-12-16,10-1-12 15,3-16 6-15,8-3 0 16,-2-16-1-16,5-11 0 16,-3-13 0-16,-2-14 0 15,-6-11 0-15,-1-13 1 16,-14-4 0-16,-8-17 2 15,-3 0 1-15,-6-25 4 0,-8 2 1 16,1-21 2-16,3 12 1 16,-4-14 4-16,3 20-1 15,1-16 5-15,-2 17-2 16,2-11-1-16,-1 13-4 16,7-7-5-16,3 20-5 15,7-3-2-15,-3 16-5 16,3 9-39-16,-1 20-36 15,-7 11-84-15,-6 18-84 0,-10 24-81 16,-10 16-113-16,-24 12-26 16</inkml:trace>
  <inkml:trace contextRef="#ctx0" brushRef="#br3" timeOffset="-33129.6945">1191-2840 571 0,'-4'8'326'0,"0"-1"-7"16,2-1-74-16,4 0-141 16,2-2-7-16,22-1-1 15,79-10-27-15,-44-24-3 16,-6 1-17-16,3-10-5 0,-12 4-9 15,-6 0-10-15,-19 4-11 16,-4-4-3-16,-13 9-5 16,-6-1-4-16,-8 9 0 15,-9 0 0-15,-7 7-1 16,-12 9-2-16,-2 8-1 16,-6 16 0-16,3 10 2 15,-1 18 11-15,12 8 8 0,-1 22 15 16,11 3 7-16,7 13 2 15,9-12-7-15,10 3-4 16,11-22-11-16,9-3-8 16,7-17-4-16,14-6-3 15,7-10-15-15,12-11-54 16,-1-13-48-16,5-8-52 16,-9-11-26-16,-6-10-270 15,-9 1 85-15</inkml:trace>
  <inkml:trace contextRef="#ctx0" brushRef="#br3" timeOffset="-32706.8248">2001-3217 894 0,'-10'-35'384'0,"-1"9"39"16,3 7-221-16,3 8-74 16,-1-1-43-16,4 3-44 15,8-1-37-15,0 1-47 16,-1-3-31-16,8 9-68 15,-1-1 211-15,1 9-497 16,2 11 207-16</inkml:trace>
  <inkml:trace contextRef="#ctx0" brushRef="#br3" timeOffset="-32919.2553">1978-2954 979 0,'2'40'330'0,"0"17"75"16,2 9-277-16,11 12-9 0,-2-11-50 15,8 1-18-15,2-15-34 16,1-4-32-16,-8-13-25 16,3-5-59-16,-6-8-33 15,-6-14-290-15,-3-5 51 16</inkml:trace>
  <inkml:trace contextRef="#ctx0" brushRef="#br3" timeOffset="-32315.8711">2449-2994 893 0,'3'71'284'16,"9"14"66"-16,-7-9-246 16,3 0 6-16,-2-15-36 15,-2-8-16-15,-3-21-14 16,1-7-10-16,-4-16-5 16,1-11 0-16,-3-7-3 0,2 5-6 15,0-4-8-15,2-52-7 16,4-69-5-16,7 36-8 15,6 2-5-15,17-6-2 16,4 21 1-16,12 9 0 16,-5 26 13-16,-3 18 13 15,-10 23 14-15,2 23 14 16,-9 11 7-16,2 21 8 16,-1 0-8-16,-3 13-8 15,-6-3-15-15,0 9-6 16,-4-10-11-16,-1 8-13 15,1-13-36-15,0 2-52 16,-1-17-30-16,-1-7-30 16,-3-14-302-16,-5-6 98 15</inkml:trace>
  <inkml:trace contextRef="#ctx0" brushRef="#br3" timeOffset="-32036.0654">3312-3637 899 0,'-8'15'301'15,"3"18"99"-15,10 12-175 16,5 27-83-16,-3 6 5 16,3 15-22-16,-1-2-51 0,1 8-53 15,-3-12 3-15,5 16-8 16,-1-10-10-16,1 9-3 15,-3-13-4-15,-7 0-14 16,-4-18-14-16,-4-11-40 16,-3-22-21-16,-2-11-44 15,3-20-24-15,0-18-290 16,3-19 84-16</inkml:trace>
  <inkml:trace contextRef="#ctx0" brushRef="#br3" timeOffset="-31646.1065">3365-2882 762 0,'15'-22'279'0,"12"-3"60"15,7-2-209-15,6-7 21 16,0 0-36-16,9 0 3 16,-9 0-27-16,5 2-8 0,-5 7-27 15,-2 4-11-15,-15 6-23 16,-6 5-8-16,-13 3-6 15,-10 7-3-15,-11 2-3 16,-8 5-4-16,-9 7-1 16,-8 10-3-16,4 5 1 15,-7 9 1-15,7 9 1 16,-4 14 2-16,14-2 2 0,-4 15 8 16,14-2 7-16,9-4 15 15,13-15 8-15,13-2 10 16,11-17-1-16,10-9-2 15,6-6-13-15,15-6-5 16,0-9-14-16,15-4-3 16,1-4-6-16,5-1-25 15,-10-9-28-15,0-3-91 16,-16 0-52-16,-13-6-315 16,-8-5 21-16</inkml:trace>
  <inkml:trace contextRef="#ctx0" brushRef="#br3" timeOffset="-31272.1028">4192-2825 721 0,'32'-13'369'0,"67"-34"0"15,-46 14-115-15,0 1-136 16,6-10-15-16,-6 4-48 15,0-7-12-15,-11 7-17 16,-10 2-22-16,-14 9 9 16,-15 5-2-16,-12 10-3 15,-20 5-4-15,-5 7 0 16,-13 11 5-16,1 10 8 0,-3 17 20 16,7 9 8-16,4 18 0 15,12 5-7-15,5 23 16 16,9-6-19-16,9 10-8 15,8-14 0-15,12 3 1 16,4-25-25-16,13-5-9 16,2-14-7-16,12-6-54 15,-4-17-33-15,7-13-72 16,-6-10-30-16,5-19-278 16,-12-5 65-16</inkml:trace>
  <inkml:trace contextRef="#ctx0" brushRef="#br3" timeOffset="-30862.2004">4968-2889 998 0,'-2'61'379'0,"4"16"46"0,2-1-280 16,2 8-3-16,-1-20-36 15,7-3-35-15,1-19-34 16,0-4-8-16,-1-18-17 15,1-8-13-15,-3-20-17 16,1-16 24-16,-2-11-1 16,5-18 0-16,1-5-5 15,8-28-7-15,1-3-7 0,14-15-3 16,2 9 1-16,15 4-1 16,-4 28 9-16,8 25 17 15,-8 27 9-15,4 24 19 16,-17 19 7-16,-2 18 8 15,-9 7-4-15,-1 18-3 16,-8-1-15-16,2 4-11 16,-4-8-8-16,1 2-11 15,-4-20-12-15,2-9-41 16,2-14-23-16,2-10-68 16,0-17-61-16,4-16-15 15,-4-5 417-15,-2-22 183 16,-2-7-752-16,4-31 771 15</inkml:trace>
  <inkml:trace contextRef="#ctx0" brushRef="#br3" timeOffset="-30478.2304">6067-3143 1046 0,'-4'55'368'0,"-4"19"75"0,1 1-292 15,1 9 0-15,4-14-34 16,0-3-34-16,6-12-41 15,4-16-14-15,1-20-13 16,1-9-13-16,-1-14-12 16,1-24 14-16,1-8-2 15,4-19-5-15,0-10-7 0,8-17-16 16,4 5-5 0,11-11-5-16,-4 14-2 0,8 6 10 15,-1 23 16-15,-1 14 7 16,-10 22 7-16,5 22 37 15,-13 12-1-15,-3 20 8 16,-2 10 2-16,-1 14 5 16,-9-7-26-16,6 16-8 15,-3-8-9-15,-1 2-2 16,-1-7-6-16,3-6-43 16,-5-20-33-16,4-8-54 15,-1-16-29-15,4-11-66 16,-3-4-70-16,1-12-140 15,3-7 10-15</inkml:trace>
  <inkml:trace contextRef="#ctx0" brushRef="#br3" timeOffset="-30278.7623">6879-3191 282 0,'7'27'611'0,"-5"16"-159"16,-4 20-171-16,4 1 181 15,4 12-325-15,0-7-58 16,5 1-59-16,4-15 0 0,4 2-21 16,-2-23-41-16,2-9-70 15,0-16-39-15,-4-16-321 16,1-12 36-16</inkml:trace>
  <inkml:trace contextRef="#ctx0" brushRef="#br3" timeOffset="-30080.4252">6926-3291 472 0,'-15'-23'657'16,"0"13"-205"-16,5 1-282 16,8-1 282-16,10 5-402 15,5-1-61-15,10-5-54 16,6 3-23-16,7 4-48 15,-8 0-23-15,1-1-44 16,-7 5-184-16,-3 0 56 0</inkml:trace>
  <inkml:trace contextRef="#ctx0" brushRef="#br3" timeOffset="-29844.0581">7180-3341 718 0,'73'122'379'15,"-58"-39"-26"-15,-6-1-205 16,3 11 11-16,-3-14-49 15,2 1-32-15,-3-17 28 0,2-6 36 16,-5-19-48-16,-1-10 7 16,-2-17-7-16,-4-14-19 15,-4-13-19-15,1-16-4 16,3-11-19-16,4-22-26 16,7-1 0-16,14-24-29 15,9 5-26-15,10-10-66 16,0 12-33-16,9 7-77 15,-9 27-292-15,-1 20 63 16</inkml:trace>
  <inkml:trace contextRef="#ctx0" brushRef="#br3" timeOffset="-29144.3774">8833-3227 443 0,'-15'-28'0'0,"2"9"550"15,-8-2-394-15,2 11 277 16,-8 10-310-16,1 15 342 15,-14 18-376-15,2 16-21 16,-4 16 0-16,4 1-20 0,6 8-10 16,15-8-15-16,9-1-8 15,16-16-10-15,11-5-3 16,9-19-2-16,14-12-5 16,-2-21-4-16,2-16-4 15,-1-9-10-15,-1-10-6 16,-11 1 2-16,1-7 3 15,-3 1 2-15,-5-7-1 16,-5 4 3-16,-3 3 0 16,-3 14-3-16,-3 19 2 15,-3 25 17-15,-3 33 16 16,-2 22 10-16,4 43 19 16,-2 13 5-16,2 27 3 15,1-11-11-15,7 11-8 16,-3-30-15-16,3 11-2 15,-5-25-3-15,-5-2 10 16,-9-16 4-16,-11-7 4 0,-4-27-3 16,-9-12-2-16,1-21-12 15,-8-14-4-15,6-16-13 16,0-12-35-16,3-11-36 16,2-25-58-16,10-7-37 15,0-29-62-15,6-2-260 16,15-13 73-16</inkml:trace>
  <inkml:trace contextRef="#ctx0" brushRef="#br3" timeOffset="-28724.1169">9486-3153 839 0,'3'-9'304'16,"-3"3"49"-16,-5 8-199 15,3-2-29-15,-2 4 12 16,-2 3-25-16,-22 48 11 16,-31 61-6-16,31-36-18 15,5-8-32-15,8 2-7 16,15-14-23-16,9-5-21 15,8-22 1-15,14-9-7 16,1-8-5-16,8-15-1 0,-2-8-2 16,3-14-2-16,-6-11 0 15,-3-18-14-15,-8-1-11 16,-5-10-28-16,-9 8-26 16,-2-5-41-16,-7 6-4 15,-4 1-10-15,-7 7 24 16,-7 3 23-16,-2 10 43 0,-9 7 26 15,-1 7 32 1,-5-2 33-16,7 5 22 0,-3-7 21 16,11 1 13-16,6-7 11 15,15 2-50-15,3-3-40 16,16 5 0-16,10-1-22 16,7 3-24-16,3-6-10 15,5 4-17-15,7 2-96 16,-9 6-78-16,9 11-241 15,-8 8 11-15</inkml:trace>
  <inkml:trace contextRef="#ctx0" brushRef="#br3" timeOffset="-28259.3562">10277-3265 376 0,'-13'-9'486'0,"-3"9"-134"15,-4 0-195-15,-3 0 240 16,-8 7-272-16,-1 5-26 16,-4 10 9-16,2 11-7 15,-6 16-17-15,8 6-20 16,1 15-9-16,9 2-18 16,8 10-20-16,13-10 3 15,10 0-4-15,10-11-6 16,11-8-3-16,5-19-3 0,8-11-5 15,1-12-2 1,-1-13-5-16,-3-11 0 0,-6-19 0 16,-9-6 2-16,-2-21 4 15,-14-5 3-15,-1-18 1 16,-4 6 2-16,-2-21 2 16,-6 6 0-16,0-17 3 15,4 4 4-15,-4-20 9 16,-1 18 5-16,5-15 5 15,1 18 8-15,3-3-4 16,6 17-12-16,5-12-7 16,-2 18-7-16,6-1-20 15,-4 18-19-15,1 11-43 16,-5 23-43-16,-4 15-77 16,-1 22-69-16,-12 18-256 15,-3 21 30-15</inkml:trace>
  <inkml:trace contextRef="#ctx0" brushRef="#br3" timeOffset="-27670.9295">9933-3466 985 0,'27'-11'315'0,"19"-16"76"16,10-3-286-16,20-6 10 15,-2 2-35-15,8-3-12 16,-10 11-17-16,-2 7 3 16,-15 13-18-16,2 16 2 15,-9 18-5-15,-1 23 8 16,-7 12-2-16,-2 24 3 16,-12-5-8-16,-3 15-7 15,-8-14-15-15,-3 3-4 16,-7-20-5-16,-1 0-2 15,-8-18 1-15,1-10 0 16,-3-14 1-16,-2-8 0 16,-1-15 1-16,-4-6-1 15,-3-7 0-15,-8-7-1 16,-3-1-2-16,-5-3-2 16,0 4 0-16,-3 2 0 0,5 7-1 15,2 12 3-15,5 10 3 16,0 16 4-16,12 8 9 15,3 11 3-15,10-1 0 16,9 3-4-16,10-9-1 16,10-8-12-16,3-15-11 15,11-13-7-15,1-11-48 16,9-14-62-16,-6-6-25 16,8-9-49-16,-9-2-21 15,3-13-233-15,-13 4 89 0</inkml:trace>
  <inkml:trace contextRef="#ctx0" brushRef="#br3" timeOffset="-27430.574">11267-3327 470 0,'-2'41'522'0,"0"24"-120"16,-1 5-7-16,1 17-204 16,7-9-50-16,5 7-55 15,-1-18-9-15,7-6-14 16,-3-16-23-16,-6-11-11 15,1-24-7-15,0-27-8 16,-1-16-4-16,7-24-8 16,3-9-11-16,11-19-20 15,6 3-2-15,12-9-6 16,3 15 8-16,10 6 6 16,-8 26 21-16,6 25 19 0,-10 19 13 15,-3 21 4-15,-10 17 12 16,2 19 2-16,-9-2-15 15,5 17-7-15,-5-7-7 16,7 5-24-16,-2-11-33 16,10-2-121-16,-4-16-354 15,15-12 50-15</inkml:trace>
  <inkml:trace contextRef="#ctx0" brushRef="#br3" timeOffset="-27160.2982">13624-3489 503 0</inkml:trace>
  <inkml:trace contextRef="#ctx0" brushRef="#br3" timeOffset="-26837.1618">13624-3504 629 0,'21'-47'565'16,"43"-48"-140"-16,-15 61-369 0,-1 13 395 15,7 13-384-15,-10 20-4 16,3 22 12-16,-8 17 11 15,-6 23-21-15,-10 8-14 16,-1 12-9-16,-8-8-20 16,1 5-20-16,-7-15 5 15,-5-2-2-15,-2-17-2 0,-10-6 0 16,-5-17 0-16,-2-6-1 16,-6-14-1-16,-8-9 1 15,3-10-4-15,-6-9-5 16,-1-6-1-16,1-9-4 15,2 1-4-15,-3-5 7 16,9 11 4-16,1 5 1 16,6 13 4-16,4 19 7 15,3 10 0-15,6 14 1 16,4 5 1-16,6 9-1 16,4-9-3-16,12 0-2 15,5-12-9-15,9-8-37 16,6-12-34-16,13-16-79 15,-6-13-41-15,14-10-319 16,-6-7 52-16</inkml:trace>
  <inkml:trace contextRef="#ctx0" brushRef="#br3" timeOffset="-26112.5794">14563-3472 701 0,'-13'-9'434'0,"-5"22"-17"16,-2 25-79-16,3 15-160 16,-2 27-5-16,5 5-59 15,7 14-14-15,9-12-41 0,13 6-15 16,8-23-16-16,13-9-11 16,2-23-12-16,5-19-2 15,-1-21-2-15,3-26-2 16,-7-16 0-16,4-19 8 15,-10-3 0-15,3-19 0 16,-5 5 1-16,-2-19 0 16,-9-1-9-16,-3-24-10 15,-11 7-9-15,-10-20-15 16,-13 12-16-16,-8-2 5 16,-8 26 11-16,-18 10 9 15,-4 36 15-15,-13 27 22 16,3 32 0-16,-6 28 2 15,9 15 4-15,2 20 8 16,14-5-4-16,7 12-1 16,17-11-5-16,20 7-3 15,12-17-8-15,25 0-4 16,8-15-4-16,15-6-8 0,2-11-55 16,19-9 48-16,-5-10-1 15,15-8 2-15,-9-7 7 16,7-8 55-16,-18 2-47 15,-9-4 3-15,-17 4 3 16,-6 2 2-16,-17 6 1 16,-2 5 1-16,-6 6 1 0,-7 8 1 15,-2 7-1-15,-4 13 3 16,2 4 1-16,2 12-1 16,4 7-2-16,9 8-1 15,4-2-3-15,7 8-2 16,1-5-1-16,3 7-1 15,-5-10 0-15,-2 7-1 16,-6-5 0-16,-6 3 0 16,-9-8 1-16,-10 8 0 15,-7-5 0-15,-8-2 1 16,-5-15-1-16,-10-6-13 16,6-17-10-16,-6-15-59 15,6-15-36-15,3-12-77 16,10-11-307-16,8-17 57 15</inkml:trace>
  <inkml:trace contextRef="#ctx0" brushRef="#br3" timeOffset="-25337.6535">15475-3128 681 0,'14'-27'404'0,"14"-9"-52"16,8 11-34-16,21-3-233 15,4 0 17-15,9-1 10 0,-5 6-1 16,7-1-25-16,-12 9-30 16,9 5-11-16,-14 4-18 15,4 6-6-15,-14 6-11 16,-3 5-1-16,-10 8-3 15,-2 0 1-15,-11 8-1 16,-3 11 5-16,-11 2 1 16,-5 13 7-16,-2 2 2 15,0 7 2-15,2-3-3 0,12 4-3 16,5-14-6-16,15-3-4 16,8-18-3-16,13-13 0 15,2-17-1-15,4-20-1 16,-8-9 0-16,-1-16 0 15,-13 1-1-15,-10-9 0 16,-12 8 1-16,-9-8 0 16,-14 7 0-16,-14-5-1 15,-7 8-1-15,-5 3-2 16,-4 14-1-16,-8 11-6 16,7 13-4-16,-3 9-17 15,6 9-9-15,2-1-10 16,11 4-63-16,12 0-49 15,9 0-18-15,13-2-301 16,8-1 50-16</inkml:trace>
  <inkml:trace contextRef="#ctx0" brushRef="#br3" timeOffset="-25818.3701">15900-4210 900 0,'16'6'336'16,"1"30"73"-16,-6 19-219 0,-5 32 16 15,-2 18-46-15,-1 33-15 16,-1-1-41-16,-2 20-41 16,4-16-26-16,-4 5-13 15,0-30-15-15,0-3-5 16,-2-20-5-16,-2 0-30 15,2-23-18-15,-7-7-81 16,-2-23-42-16,-10-17-345 16,4-16 52-16</inkml:trace>
  <inkml:trace contextRef="#ctx0" brushRef="#br3" timeOffset="-24843.9746">17312-3333 899 0,'21'-21'281'15,"-25"6"119"-15,-5 7-241 0,-16 6 23 16,-5 4 5-16,-12 4-54 16,2 9-31-16,-7 14-14 15,3 7-27-15,-2 22-4 16,10 9-15-16,2 20-6 16,11-2-7-16,8 16-3 15,13-14-9-15,12-1-8 16,11-28-4-16,13-6-2 15,4-31-1-15,15-21 1 16,0-17-1-16,12-27 0 16,-10-17-3-16,3-17-2 15,-12-1 2-15,-6-20 1 16,-12 10-1-16,-7-17-1 16,-10-3-1-16,-11-25-13 15,-9 7-13-15,-14-16-5 16,-5 16-5-16,-18 6-3 15,-5 32 20-15,-19 20 13 16,-4 37 8-16,-10 28 9 0,12 27 11 16,0 30-1-16,23 10 2 15,11 16 4-15,23-5 0 16,22 4-4-16,24-17-9 16,33-8-16-16,14-21-21 15,24-7-49-15,-1-16-50 16,7-5-68-16,-21-4-56 15,-3-2-259-15,-18 8 51 0</inkml:trace>
  <inkml:trace contextRef="#ctx0" brushRef="#br3" timeOffset="-24362.2612">18285-3519 366 0,'-21'-11'559'0,"-7"1"-144"15,-4 4-203-15,-14 16 254 16,-1 9-321-16,-14 21-29 16,2 7-12-16,-5 21 4 15,9 4-31-15,5 16-6 16,18-10-12-16,11 5-31 0,17-17-19 15,14-5-3 1,13-19-6-16,13-12-4 0,4-18-7 16,11-18-16-16,-2-15-9 15,4-15-9-15,-9-6-3 16,-2-9 3-16,-12 2 14 16,0-14 5-16,-11 8 5 15,-2-11 9-15,-7 14 6 16,-6 5 3-16,0 20 11 15,-6 12 12-15,0 27 4 0,-4 18 14 16,-3 17 2-16,-3 29-5 16,3 6-9-16,3 17-6 15,4-5-12-15,8 7-18 16,1-23-16-16,5-2-53 16,1-23-42-16,6-15-79 15,-4-21 488-15,4-17-791 16,4-13 400-16</inkml:trace>
  <inkml:trace contextRef="#ctx0" brushRef="#br3" timeOffset="-24073.036">18540-3335 996 0,'-12'99'395'0,"-1"14"47"0,5-8-274 15,6 7-15-15,8-19-55 16,2-10-18-16,1-20-19 16,1-14 2-16,-7-32-2 15,-3-15-9-15,2-17-13 16,-2-23-6-16,4-13-15 16,8-14-9-16,3-5-4 15,13-21-8-15,4 2-13 16,12-17-31-16,0 5-29 0,7-9-60 15,-11 25-39-15,-2 11-37 16,-16 34-276-16,-3 19 70 16</inkml:trace>
  <inkml:trace contextRef="#ctx0" brushRef="#br3" timeOffset="-23208.7628">19346-4244 906 0,'0'-40'341'15,"0"33"84"-15,0 28-225 16,2 39-1-16,0 26-23 16,-2 41-12-16,0 9-57 15,2 29-25-15,3-13-30 0,5 6-27 16,3-27-14-1,0-4-4-15,1-36-6 0,-11-10 0 16,-3-27-4-16,-3-15-10 16,-7-22-10-16,3-22-17 15,3-20-5-15,8-20-19 16,5-14 0-16,16-17-12 16,7 2 8-16,17-10-3 15,1 14 14-15,7-6 17 16,-6 16 26-16,-4 5 5 15,-15 13 9-15,-7 4 20 16,-12 19 5-16,-9 9 11 16,-4 10 9-16,-9 14 12 15,-8 7-9-15,-8 18 1 16,-4 5-11-16,-5 13 4 16,4 0-9-16,0 9 3 15,9-9-7-15,7 10 0 16,11-10-9-16,12 1-2 0,12-10-8 15,13-6-1-15,8-14-4 16,13-7-2-16,-4-12-1 16,14-12-1-16,-6-11-2 15,9-16-3-15,-7-6-1 16,-1-12-2-16,-12 3-2 16,-3-10-1-16,-16 9 2 0,-7-5 1 15,-10 4 2-15,-5-3 2 16,-5 14 1-16,-5 10 0 15,-7 9 2-15,-11 26 6 16,-2 20 4-16,-11 20 4 16,2 12 10-16,-6 18 8 15,8-1-4-15,3 9-2 16,12-9-3-16,11 6-10 16,16-16-9-16,10-7-8 15,11-16-13-15,10-13-10 16,-1-16-50-16,7-20-83 15,-5-11-36-15,7-18-345 16,-7-1 32-16</inkml:trace>
  <inkml:trace contextRef="#ctx0" brushRef="#br3" timeOffset="-22775.9198">21008-3424 1110 0,'-4'57'379'16,"-9"19"85"-16,0 11-321 15,-4 12 22-15,1-6-53 16,5 13-30-16,5-21-28 16,8-3-9-16,6-23-16 15,-3-16-3-15,1-24-10 0,0-21-2 16,0-22-5-1,1-24-3-15,4-3-2 0,8-25-8 16,6-2-11-16,11-17-23 16,6 8-6-16,15-10 0 15,-8 18 2-15,4 10 14 16,-13 31 27-16,-4 19 17 16,-19 29 12-16,-2 28 15 15,-11 13 4-15,0 25 8 16,-4 6-6-16,11 14-7 15,1-10-15-15,9 9-8 16,5-18-13-16,3-3-32 16,-5-22-25-16,5-13-77 15,-6-20-39-15,1-17-68 16,-3-21-5-16,-4-19-264 16,-4-9 92-16</inkml:trace>
  <inkml:trace contextRef="#ctx0" brushRef="#br3" timeOffset="-22417.8778">21820-3284 840 0,'8'19'402'16,"-10"32"39"-16,-4 14-150 15,-4 24-53-15,-3-5-92 16,0 10-89-16,3-16 18 16,5-4-49-16,3-24-50 0,8-11 49 15,1-27 47-15,5-24-72 16,3-16-5-16,2-23-10 15,4-8-4-15,7-25-15 16,4 3-12-16,18-20-12 16,1 18-6-16,4-3 25 15,-6 28 38-15,-3 16 10 16,-18 36 23-16,-9 21 28 16,-9 23-16-16,-8 21-15 15,-2 7 14-15,-2 12-9 16,6-2-10-16,13 11-3 15,5-9-11-15,9 0-24 16,7-19-19-16,13-12-20 16,-4-20-109-16,16-14-70 15,-4-17-56-15,9-1-201 16,-13-11-5-16</inkml:trace>
  <inkml:trace contextRef="#ctx0" brushRef="#br3" timeOffset="-22022.9163">22987-3187 817 0,'-2'-59'359'0,"-4"17"32"16,-7 20-173-16,-8 14-15 15,-13 16-23-15,-8 18-44 0,-13 24 11 16,-2 6-32 0,-5 20-32-16,10 4-9 0,11 13-17 15,16-11-27-15,16-3-11 16,14-16-11-16,18-16-6 15,13-18-5-15,17-20-16 16,2-20-8-16,8-20-13 16,-10-5-4-16,-4-20-5 15,-13 2 14-15,-2-8 6 16,-5 7 12-16,-1-15-3 16,1 11 8-16,-6 2 0 15,-4 15 5-15,-4 19 13 16,-10 29 11-16,-6 24 6 15,-7 18 4-15,-3 26 1 16,-7 7-7-16,7 20-7 16,2-14-6-16,5-1-21 15,8-24-25-15,7-14-77 16,4-29-40-16,6-19-34 0,0-16-327 16,4-12 81-16</inkml:trace>
  <inkml:trace contextRef="#ctx0" brushRef="#br3" timeOffset="-21707.7585">23446-3197 699 0,'-2'52'533'16,"-7"27"-31"-16,-3 14-55 16,3 19-213-16,5-17-67 0,4 2-54 15,2-29-54-15,5-7-53 16,1-25 19-16,0-13 0 15,-3-21-2-15,1-16-13 16,-2-10-10-16,-2-20 12 16,5-7-7-16,7-16-8 15,1 1 1-15,4-17-18 16,5 5-17-16,5-10-37 16,-3 14-38-16,7 8-28 15,-9 15-10-15,7 9-33 16,-7 17 11-16,-1 6-10 15,-2 8 8-15,0 3-177 16,-4 5-1-16,-4 1-48 16</inkml:trace>
  <inkml:trace contextRef="#ctx0" brushRef="#br3" timeOffset="-21307.7692">23805-3295 485 0,'11'0'315'0,"31"5"-30"0,62 11-122 16,-43-14-37-16,3 3-71 15,5-3-11-15,-14 0 4 16,-6 2 20-16,-21-2 24 15,-12 5 27-15,-20 3-12 16,-19 3 24-16,-11 6-16 16,-10 11 9-16,-5 1-20 0,-6 12-3 15,6 7-24-15,-7 7 0 16,13 0-29-16,5 5-11 16,13-11-12-16,8-3-16 15,13-18-13-15,12-9 4 16,11-21-3-16,11-17-14 15,10-11-6-15,15-8-10 16,-2-4-5-16,6-6 0 16,-6 6 6-16,0-5 2 15,-9 7 10-15,0 4 4 16,-10 11 3-16,-6 15 14 16,-7 14 10-16,-6 19 6 15,-3 9 2-15,-3 15-1 16,-5 2-7-16,4 16-3 15,-7-12-11-15,7 7-36 16,-2-12-33-16,7-10-110 16,0-16-200-16,10-9-128 0,-2-15-96 15</inkml:trace>
  <inkml:trace contextRef="#ctx0" brushRef="#br3" timeOffset="-20902.8508">25203-4058 979 0,'34'-55'274'0,"12"-2"88"16,5 14-280-16,8-3 39 15,-12 8-21-15,0 11 7 16,-11 18-1-16,-3 3 4 16,-12 8-26-16,-6 8-2 15,-8 7-8-15,-3 9-7 16,-13 8-13-16,-6 10 4 16,-4 2-12-16,-10 9-4 15,3-6-15-15,-1 4-6 16,4-4-11-16,2 6-3 15,6-7-4-15,4 5-1 16,7-9-2-16,6 1-10 16,5-9-11-16,3 2-63 0,5-11-52 15,8 1-53-15,-2-3-42 16,2 3-312-16,-3 1 100 16</inkml:trace>
  <inkml:trace contextRef="#ctx0" brushRef="#br3" timeOffset="-20634.5673">25597-3151 774 0,'-5'9'759'16,"1"5"-322"-16,-2 3-187 16,3-2-75-16,3 0-75 15,3-2-112-15,1-5-172 16,4-4-187-16,-8-6-321 15</inkml:trace>
  <inkml:trace contextRef="#ctx0" brushRef="#br2" timeOffset="45222.8467">16122 4100 457 0,'67'-77'0'0,"-61"63"513"16,-1 18-513-16,-3 25 160 15,-2 16-32-15,-9 29 348 16,-3 12-364-16,-1 18 378 16,3-15-433-16,1 6-16 15,7-19-25-15,4-6-8 16,4-21-4-16,-3-3 7 16,3-18 7-16,-4-12 22 15,0-13 4-15,-4-16 2 16,2-14-9-16,2-16-8 15,6-6-21-15,1-22-7 16,6 5-2-16,8-16-18 16,4 5-15-16,9-24-37 15,2 8-40-15,13-11-41 16,-6 14-51-16,3 7-303 16,-8 30 79-16</inkml:trace>
  <inkml:trace contextRef="#ctx1" brushRef="#br4">21288 6339 0</inkml:trace>
  <inkml:trace contextRef="#ctx0" brushRef="#br2" timeOffset="47135.7211">11537 8660 920 0,'30'-33'302'15,"27"-10"82"-15,15 1-252 16,21-4 4-16,-4 7-23 15,14-3-6-15,-18 8-30 16,4 1-8-16,-15 7-25 16,-2 3-13-16,-19 10-18 0,-9 3-6 15,-23 7-13-15,-14 4-32 16,-12 11-24-16,-16 5-41 16,-9 8-21-16,-16 7-16 15,-1 0-8-15,-20 0-257 16,3 3 98-16</inkml:trace>
  <inkml:trace contextRef="#ctx0" brushRef="#br2" timeOffset="46841.5093">11728 7920 519 0,'-2'-36'285'16,"-1"-2"2"-16,-3 0-88 15,2-4-55-15,0 10-54 16,4-4 1-16,-2 11-33 16,2 6 26-16,4 15 60 0,9 29-12 15,-1 20-12-15,9 47 24 16,0 18-59-16,-1 28-60 16,-6-7 9-16,3 15 10 15,-8-26-29-15,1 11-5 16,-6-20-5-16,-1 7-2 15,-3-17-2-15,-1-3-10 16,-3-26-12-16,-2-3-46 16,4-20-27-16,-2-13-53 15,6-19-13-15,-2-13-175 16,6-15-102-16,-8-8-10 16</inkml:trace>
  <inkml:trace contextRef="#ctx0" brushRef="#br2" timeOffset="47348.152">11588 8686 1100 0,'2'29'359'16,"19"-5"83"-16,18 10-270 15,7-3-39-15,17 5-10 16,-1-6-42-16,8 6-19 15,-7-3-33-15,2 1-10 16,-14-4-12-16,0 4-3 0,-15-5-26 16,-6-1-61-16,-11-1-62 15,-7-3-55-15,-7-5 59 16,-6-2-342-16,-1-9 148 16</inkml:trace>
  <inkml:trace contextRef="#ctx0" brushRef="#br2" timeOffset="47750.077">12423 8737 525 0,'53'-34'557'16,"-4"-2"-161"-16,8-4-311 15,-10 2 321-15,-3-1-360 16,-15 6-8-16,-5 1 4 15,-12 11-1-15,-9 0-1 16,-6 6-12-16,-14 6-11 16,-4 3-4-16,-15 12-1 15,-4 7 14-15,-11 21 11 16,3 10 5-16,-1 24 9 16,9 4 0-16,8 19-18 15,15-7-13-15,13 5-7 16,10-21-9-16,14 2-2 0,3-22-26 15,15-6-55-15,-2-18-32 16,12-11-73-16,-5-16-33 16,7-14-264-16,-14-10 69 15</inkml:trace>
  <inkml:trace contextRef="#ctx0" brushRef="#br2" timeOffset="48071.218">12990 8457 939 0,'0'38'438'0,"-4"18"12"0,-7 30-185 16,5 5-155-16,0 15-10 15,3-17-38-15,-1-1-10 16,8-30-14-16,-1-14-3 16,5-25-9-16,9-21-8 15,4-24-9-15,7-22-3 16,5-13-4-16,8-20-5 15,-3-4-3-15,10-20-3 16,-1 10-2-16,8-7 0 16,-2 20 2-16,-1 14 3 15,-13 32 2-15,-3 25 13 16,-11 29 6-16,-10 22 12 16,-5 13 12-16,-4 23 11 15,-6 0-14-15,0 19-4 16,-2-8-11-16,0 4-11 0,2-17-12 15,4-5-31 1,-1-28-31-16,9-10-98 0,1-20-100 16,8-16 534-16,-4-14-782 15,4-14 381-15</inkml:trace>
  <inkml:trace contextRef="#ctx0" brushRef="#br2" timeOffset="48425.28">13829 8588 1355 0,'-14'87'342'0,"5"8"110"15,-3-14-382-15,5-3-11 16,3-25-10-16,2-22-13 16,6-22-5-16,7-20-13 15,5-16-13-15,8-22-18 16,5-8-3-16,7-25-6 15,0 1-6-15,5-22-4 16,7 16 9-16,5-4 9 16,-4 26 6-16,3 14 6 15,-9 30 8-15,-9 27 33 16,-11 24 8-16,-4 23 7 16,-11 14 2-16,-5 20 3 15,-3 0-33-15,-3 14-7 16,-3-8-7-16,2 4-19 0,6-21-28 15,4-6-107-15,9-25-106 16,8-12-270-16,7-16-36 16</inkml:trace>
  <inkml:trace contextRef="#ctx0" brushRef="#br2" timeOffset="48923.9537">15026 8297 813 0,'7'-30'331'0,"-10"1"59"16,-7 12-205-16,-11 10-6 16,-5 11-11-16,-22 16-5 15,-3 16-40-15,-12 27-2 16,5 9-2-16,-3 23-46 15,15-4-19-15,8 8-7 16,21-16-23-16,10-7-21 16,14-25 0-16,12-11-7 15,6-19-7-15,13-23-19 16,4-11-13-16,7-17-17 16,-2-12-2-16,3-17-2 15,-9 0 17-15,-3-17 6 16,-7 4 14-16,3-13-2 0,-8 7 6 15,1-2 3-15,-8 20 10 16,-2 16 20-16,-11 25 21 16,-4 27 19-16,-4 18 8 15,-4 24 9-15,-2 5-13 16,-1 20-10-16,1 1-16 16,1 17-7-16,1-7-14 15,0 5-1-15,3-15-9 16,1-2-29-16,2-21-24 0,0-4-81 15,2-19-37-15,1-3-62 16,3-19-272-16,6-3 65 16</inkml:trace>
  <inkml:trace contextRef="#ctx0" brushRef="#br2" timeOffset="49313.9068">15362 8240 948 0,'0'27'354'15,"-4"18"64"-15,0 28-237 0,-2 4-42 16,3 24-13-16,1-12-55 15,0 6-12-15,2-15-18 16,2-1 6-16,0-22-9 16,-2-7 3-16,0-16-7 15,-2-13 3-15,0-14-10 16,2-11-5-16,0-13-9 16,4-21-3-16,1-9-7 0,8-21-3 15,3-10-7-15,10-19-29 16,1 6-23-16,9-13-65 15,0 9-29-15,6 6-35 16,-6 22 4-16,-2 8 329 16,-10 29-543-16,-5 19 310 15</inkml:trace>
  <inkml:trace contextRef="#ctx0" brushRef="#br2" timeOffset="45957.8803">7184 7874 645 0,'-38'-2'267'16,"14"-3"44"-16,10-5-122 15,14 6-85-15,29 6 25 16,14 4 6-16,35 17-13 0,17 13-5 16,57 17 3-16,19 4-32 15,53 9-19-15,11-11-29 16,46 4-15-16,-29-15-20 15,34 3-9-15,-39-7-12 16,9 0-64-16,-41-8-43 16,12 2-350-16,-54-11 43 15</inkml:trace>
  <inkml:trace contextRef="#ctx0" brushRef="#br2" timeOffset="57220.1982">15954 8352 800 0,'-4'-13'281'0,"4"4"60"16,4 1-211-16,7-2-28 16,2-1-32-16,8-8 16 15,4 8-34-15,-1-6 2 16,3 9-8-16,1-1 1 16,-1 3-12-16,0-2 2 15,-3 4-2-15,1 1-4 16,-2 3-8-16,1 3 1 15,1 3-3-15,0 0-7 16,-3 0 0-16,5 5 0 16,-6-3-4-16,4 3-4 15,-7-4-1-15,0-3-1 16,-7 0-1-16,2-4 2 16,-5-2-1-16,1 0 2 15,-1-2-1-15,-8 3 0 16,0-3 0-16,0-2-2 15,0-1-1-15,0-1 0 16,0-2-1-16,-2-7 0 0,0 8-1 16,-2-1 1-16,-1-1-1 15,-5 3 0-15,-13-5 0 16,-64-23 0-16,57 38 0 16,-3 7 0-16,3-3 0 15,-6 7 0-15,0 5 0 16,-8 6 1-16,3 5 4 15,-7 9 5-15,5 9 4 0,1 4 5 16,13-1 0-16,7 12-1 16,12-5-5-16,8 2-4 15,10-6-4-15,7 0-1 16,4-13-2-16,6-6 0 16,-1-17 0-16,9-13 2 15,-3-13 0-15,8-24-1 16,0-7 0-16,9-16 0 15,-1 1-3-15,3-12 0 16,-7 10-3-16,3-9-2 16,-9 13-2-16,-1-4-2 15,-11 11 0-15,-3 10 0 16,-8 19 2-16,-11 15 4 16,-6 17 3-16,-7 20 6 15,-8 4 4-15,-4 16 3 16,2 0 3-16,1 8 2 0,4-6-3 15,9 7-3-15,1-9-2 16,6 8-10-16,2-12-12 16,4 2-54-16,1-7-35 15,3-8-64-15,1-17-28 16,4-6-298-16,-1-11 81 16</inkml:trace>
  <inkml:trace contextRef="#ctx0" brushRef="#br2" timeOffset="57593.2004">16790 8174 975 0,'-4'26'304'0,"3"20"108"15,-1 11-269-15,-2 11-1 16,2 2-10-16,2 10-41 15,0-12-32-15,0 5 0 16,2-9-11-16,0-9-1 16,-2-15-5-16,-2-12 0 15,2-16-1-15,2-16-2 16,-2-13-6-16,9-21-5 16,5-9-9-16,10-24-12 15,5-5-5-15,14-17 0 16,7 8-3-16,8-10-12 0,-1 17-10 15,19-1-29-15,-13 18-57 16,-1 2-153-16,-7 19-140 16,6-5-109-16,-11 11-135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3:35.5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380 2359 403 0,'0'12'160'0,"6"13"31"15,-4 12-109-15,3 24 5 16,-3 7-11-16,0 34-8 15,-2 7-15-15,0 24 3 16,-2 2-11-16,2 35-9 16,-2-8-5-16,0 25-3 15,4-11-4-15,-2 23 2 16,0-23-3-16,0 17 0 0,2-27 0 16,4 22-2-16,-4-30-6 15,4 14-1-15,-4-26-2 16,2 15-3-16,-4-31-3 15,4 17-1-15,-4-28 1 16,2 8 1-16,-2-20-2 16,0 3 0-16,0-28 0 0,0 2-2 15,2-24-2-15,0-1 1 16,0-14-1-16,-2 4 0 16,2-16 0-16,-4 6 0 15,0-10 0-15,-4-1 0 16,4-1-1-16,0-2 1 15,-2-7-1-15,2 0 0 16,4-5-1-16,0-5 0 16,0-4-1-16,-2-4 1 15,2 0 1-15,2 0 0 16,0-2 1-16,3 0 0 16,15 0 1-16,9 0-1 15,59-8 1-15,-51 3-1 16,0-1-1-16,14 0 1 15,2 0-1-15,19 0 0 16,-4-1 1-16,16 1 0 16,-8 2-1-16,10 6 0 0,-12 0 1 15,20 14-1-15,-8-3 1 16,29 7 0-16,-2-3 0 16,16 3 3-16,-10-10 0 15,24-4 4-15,-20-8 3 16,31-8-2-16,-8-2-1 15,24-1-1-15,-15-1-2 16,26 4-4-16,-23 7 2 0,18-3-1 16,-20 2-1-1,18-2 1-15,-22 0-1 0,16-3 1 16,-29-1-3-16,-10 8-3 16,-38 12-1-16,-30 9 10 15,-44 13 8-15,-11 11 8 16,-12-2 6-16,0 2 2 15,2-6-8-15,8 0-10 16,4-10-6-16,14 3-5 16,9-9-5-16,14-11-6 15,7-10-4-15,22-6-5 16,1-11-2-16,20-8-10 16,-5-3 5-16,8 1 2 15,-20 0 5-15,2 3 5 16,-20 9 12-16,1-1 2 15,-10 4 1-15,7 7 0 16,-5-1 0-16,13 0 0 16,-3 4 0-16,11 0 1 0,-4 0-1 15,8 4 2-15,-12 4-1 16,9 2 1-16,-15 0-1 16,8 0 0-16,-9 0 0 15,3-4 0-15,-7 1-1 16,4 1 0-16,-9-2 0 15,-1 0 1-15,-10 0 1 16,0-4-1-16,-4 2 1 0,-5-4-2 16,-5-1 0-16,0-1-2 15,-5-2 0-15,-9-8-1 16,-5 3 0-16,0-7-2 16,-2 0-3-16,-4-3-1 15,-2 4 0-15,-2-3 0 16,-2 4 4-16,-2 3 2 15,2 1 2-15,4 0 0 16,2 5 1-16,2-3-1 16,2-4 1-16,2 1-1 15,-2-3 1-15,3-1 0 16,-1-3 0-16,-2-3 0 16,0 1 0-16,-4-5 0 15,-4 2 0-15,-2-8 0 16,-2 3 1-16,0-13 1 15,0-2 1-15,-5-19 2 0,3-6 1 16,-2-26 0-16,-4 2 1 16,1-21-2-16,1 0-2 15,-2-18 0-15,1 6-2 16,-1-23 0-16,4 10 0 16,0-26-1-16,-1 9 1 15,3-26 0-15,0 15 2 16,0-31 1-16,6 23 0 15,2-29 1-15,0 29 0 16,2-15-1-16,-2 31 0 0,-4-10 1 16,-1 33 0-16,-5-3 2 15,-2 26 0-15,-5 3 4 16,1 23-2-16,-6 6-1 16,3 22-1-16,-1-7-1 15,3 13-4-15,-3-5 0 16,3 10 1-16,-3-1 3 15,-1 13 3-15,-3-4 3 16,3 13 2-16,-9 3 0 16,1 8-2-16,-6-3-3 15,0 8-3-15,-6 3-2 16,6 3-2-16,-8-2-2 16,0 8 1-16,-8 0-1 15,0 4 3-15,-15 0 1 16,1 4 0-16,-13 0 1 15,6-2 1-15,-12-2-2 0,12-2-2 16,-8-2-1-16,11-4 0 16,-13 0-1-16,6-2 0 15,-20 2 0-15,1 0 0 16,-23-5 0-16,9 3 0 16,-20-6 1-16,14 3-1 15,-20-5 0-15,12 4 0 16,-21-1 0-16,13 3-1 15,-16 2 1-15,22 4 0 0,-25 0-1 16,15 2 2-16,-19 2-1 16,13 0 0-16,-15 2 0 15,23-2 1-15,-17 0-1 16,19 0 0-16,-14 0 0 16,16-4 0-16,-9 2 0 15,21 0 0-15,-18-4 0 16,20-1 0-16,-10-1 0 15,13 0 0-15,-7-2 0 16,27 2 0-16,-5-1-1 16,19 1 1-16,-3-2-1 15,13-4 1-15,-8 1-1 16,17-1 1-16,-1 2-1 16,11 1 1-16,6 3 0 15,12 4-1-15,0 4 1 16,3 2-1-16,1 4 0 15,7 4 0-15,1 9-1 16,1 3 1-16,5 13 0 0,1 6 0 16,0 21 1-16,2 10 1 15,1 30 1-15,-3 7 2 16,2 34 0-16,4-2 1 16,2 44-1-16,6 7-2 15,6 52-1-15,4 6 1 16,3 54-1-16,3-11 0 0,2 43 0 15,-1-41 0-15,4 22-1 16,-3-50 1-16,5-1-2 16,-1-57-1-16,-1-2 1 15,-1-53-1-15,-5-9 0 16,-7-44 0-16,-2-19 1 16,-8-35-3-16,0-20-5 15,0-29-1-15,0-33-2 16,4-25-1-16,4-50-1 15,1-22 5-15,3-58 1 16,6-7 3-16,7-57 1 16,-1 2 2-16,17-68 0 15,3 9 0-15,11-64-2 16,2 29-3-16,7-36-2 16,-7 57 1-16,3-5 2 15,-7 76-1-15,-6 8 6 16,-8 76 1-16,-4 32 0 15,-11 58-1-15,-5 35 2 0,-5 53 0 16,-6 60 0-16,-2 39 1 16,-10 75 2-16,-2 39 0 15,-10 89 0-15,1 16-2 16,-5 77 0-16,4-17-1 16,-3 44-1-16,7-65 0 15,-3 1 0-15,3-91 3 16,-4-25 12-16,1-86 5 15,-9-31 9-15,5-65 5 0,-11-38-1 16,5-52-12-16,1-56-6 16,5-41-13-16,-5-73-12 15,11-21-9-15,-7-74-9 16,3-2-12-16,-3-76-17 16,12 17-11-16,-1-68 16 15,11 47 7-15,0-19 16 16,-2 71 22-16,0 32 26 15,-2 86-5-15,-8 39 11 16,0 74 7-16,-6 55 2 16,1 46-10-16,-5 85-3 15,1 50-10-15,-5 100-6 16,5 39-7-16,-1 108 5 16,7-9-9-16,-1 83-8 15,12-49-2-15,-2 27-2 16,4-88-1-16,-10 3 10 15,2-103 11-15,-9-24 8 0,-1-85 19 16,-3-37 8-16,7-66-2 16,4-61-6-16,10-56-3 15,8-80-22-15,10-38-13 16,17-85-6-16,6-18-18 16,12-79-21-16,3 17-18 15,7-71 14-15,-7 49 6 0,1-4 23 16,-14 96 26-16,-4 48 46 15,-15 110 15-15,-11 69 2 16,-7 81 1-16,-8 82 2 16,-4 48-23-16,0 104-23 15,1 24-1-15,6 100-6 16,5-20-9-16,8 57-10 16,6-70-5-16,5-3-4 15,0-108 2-15,1-42 2 16,-9-92 13-16,-3-50 12 15,-6-67 6-15,2-76-1 16,1-50-1-16,13-72-3 16,7-47-9-16,14-77-14 15,2-2-14-15,17-84-25 16,-1 13-8-16,7-40-4 16,-4 54 10-16,-1 16 21 15,-18 114 32-15,-6 67 24 0,-12 126 17 16,-17 111 10-16,-8 92 0 15,-10 123-6-15,-4 56-16 16,-6 118-11-16,7-3-14 16,3 71-20-16,4-62-7 15,0 9-6-15,4-109-2 16,-4-41 2-16,-2-106 23 16,-8-56 19-16,3-86 8 15,-7-71 3-15,6-62 0 0,2-86-7 16,10-40-15-16,14-87-10 15,3-16-9-15,15-72-23 16,1 8-8-16,12-64-10 16,-2 52 6-16,15-27 7 15,-7 82 26-15,3 51 21 16,-11 113 19-16,-6 71 16 16,-17 108 8-16,-10 97 5 15,-12 62-10-15,-6 111-5 16,-4 34-17-16,0 97-9 15,-1-12-9-15,5 48-11 16,4-71-5-16,2 5-1 16,4-98 1-16,2-30 1 15,-3-90 10-15,1-41 16 16,-2-74 5-16,0-59 2 16,2-62 0-16,6-84 0 15,6-48-16-15,17-98-9 0,8-24-16 16,25-86-22-16,6 19-7 15,10-52-5-15,0 60 9 16,4 6 13-16,-17 106 27 16,-11 66 22-16,-13 115 15 15,-17 100 17-15,-23 94 6 16,-12 126 3-16,-11 57-13 16,-7 118-9-16,1 40-18 15,5 94-5-15,7-54-11 0,12 9-5 16,8-97-2-16,6-73-1 15,3-123 0-15,3-66 3 16,-7-86 4-16,3-78 4 16,-4-59 1-16,5-76 0 15,3-31 0-15,7-77-1 16,-2 3-4-16,15-83-15 16,-3 15-9-16,15-68-9 15,-3 48-1-15,10-8 2 16,-10 101 16-16,1 59 16 15,-18 114 15-15,-5 93 9 16,-13 92 6-16,-10 99 2 16,-6 59-6-16,-8 102-7 15,-2 13-6-15,4 57-9 16,4-49-7-16,2-8-2 16,8-99-2-16,6-49-3 15,-2-94 2-15,-4-53 1 0,1-72 8 16,5-76 2-16,-4-49 2 15,4-87 2-15,5-36 1 16,7-92-13-16,-1 0-9 16,16-82-10-16,2 30-2 15,14-38-4-15,4 81 5 16,5 32 14-16,-7 118 15 0,-1 84 15 16,-17 119 8-16,-9 108 8 15,-15 85-5-15,-5 121-3 16,-10 48-13-16,0 95-5 15,4-16-11-15,6 42-7 16,3-87-2-16,3-19-2 16,2-106-1-16,-1-50 7 15,-5-92 8-15,-4-57 9 16,-2-74 2-16,-1-78 0 16,1-62 1-16,6-97-3 15,13-44-7-15,11-107-13 16,3-9-9-16,17-87-18 15,7 31-3-15,15-47-3 16,0 86 8-16,10 33 8 16,-16 135 26-16,-4 80 19 15,-23 137 14-15,-13 128 10 16,-19 85 5-16,-9 133-10 0,-8 54-14 16,2 121-12-16,2-8-6 15,14 73-14-15,4-86-5 16,9 1-3-16,0-118-2 15,5-53 4-15,-9-114 16 16,-3-50 15-16,-7-86 11 16,-5-65-1-16,-6-60-1 15,6-68-3-15,0-38-9 16,-1-78-11-16,11-21-3 0,9-82-9 16,8 5-7-16,18-69-18 15,8 46-2-15,11 0 6 16,-2 102 6-16,-1 60 13 15,-13 123 23-15,-1 92 15 16,-20 92 14-16,-2 92-1 16,-1 54-9-16,-3 96-4 15,-4 22-10-15,3 81-14 16,-3-26 0-16,0 16-4 16,3-71-4-16,-3-24-5 15,-5-105 2-15,-5-47 4 16,-7-81 10-16,-8-50 6 15,-6-62 3-15,-3-65 0 16,-3-43-3-16,4-86-6 16,2-37-7-16,14-88-18 15,8-8-16-15,15-49 1 16,-4 55 0-16,6 28 3 0,-9 111 22 16,-3 87 29-16,-15 116 3 15,-4 100 5-15,0 68 2 16,-6 91-4-16,2 15-12 15,10 65-5-15,10-24-10 16,17 23-4-16,12-65-1 16,17-2-1-16,0-77-2 0,13-5 6 15,-17-52 6-15,-1-15 7 16,-16-38 3-16,-8-11 7 16,-19-33 1-16,-9-8 0 15,-7-21-3-15,-15-3-2 16,-3-4-7-16,-19-6-5 15,-8-8-5-15,-21-2-6 16,-8-2-3-16,-24-9-4 16,0-1-1-16,-27-11 2 15,-4 0 5-15,-33-8-2 16,4 0 1-16,-33-8 6 16,3 8-1-16,-40-12 0 15,19 6 3-15,-39-4 3 16,17 8-2-16,-31 0 1 15,36 16 2-15,-46 7 3 16,28 16 3-16,-37 10-2 16,31 10 1-16,-29 7-1 15,50 2-3-15,-21-1-3 16,43-7 1-16,-10-1 0 0,45-12 0 16,-3-4 0-16,46-8 1 15,10 2 1-15,41-4 0 16,21 0-2-16,35 2 0 15,42 0 0-15,33 1-2 16,40-1 0-16,23 4 2 16,56-2-1-16,5 2 1 15,46 0-1-15,-2 4-1 0,50-2 1 16,-25 2 0-16,41 0 0 16,-21-6 0-16,23-4 1 15,-51-2 0-15,16-7 1 16,-51-3 4-16,-4-1 3 15,-40-1 0-15,-15 3 0 16,-44 3-2-16,-26 6-1 16,-39 3-3-16,-33 3 0 15,-37 4-8-15,-49 0-3 16,-27 4-3-16,-61 3-4 16,-20 3-2-16,-58 4 8 15,-7-2 3-15,-64 5 3 16,21 1 7-16,-50 5 4 15,39 3 2-15,-30 1 1 16,55-4-1-16,-12-3-3 16,63-6-4-16,9-9-3 15,71-7-1-15,34-5-5 0,63-7-5 16,48-15-11-16,49-8 1 16,68-14-4-16,36-8 2 15,74-9 1-15,21 3 5 16,63-1 11-16,-8 9 3 15,62-3 5-15,-25 9 7 16,45-4 6-16,-33 4-7 16,35-3 0-16,-59 7 6 15,14-2-1-15,-66 10-2 0,-18-4-1 16,-78 12-1-16,-33-2-6 16,-71 7 0-16,-50-7 1 15,-42 8 1-15,-73-11-3 16,-44 5 0-16,-78-4-2 15,-30 6 0-15,-81-1 2 16,5 9 4-16,-65-4 3 16,32 5 0-16,-40 3 1 15,50 3 1-15,-27 10-1 16,71 8-1-16,3 4 0 16,71-1-1-16,29 5-5 15,85-8-8-15,46-16-6 16,72-3-3-16,68-15-3 15,46-7-3-15,65-10 2 16,34 6 6-16,59-2 3 16,-3 12 2-16,67-2 8 15,-21 10 7-15,46-3 3 0,-33 7 4 16,32-1 3-16,-56 6 3 16,17 3 4-16,-64 1-8 15,1 0-9-15,-70 4 2 16,-32-3-10-16,-64 5-6 15,-44-4 4-15,-53 2 6 16,-64-8-8-16,-40 3 2 0,-75-5 1 16,-29-2 3-16,-76-1 6 15,6 5 8-15,-59-5 5 16,30 1-1-16,-40-1-1 16,54-3-6-16,-23 5-6 15,65-1-6-15,-5-5-2 16,61 1-4-16,19-5-10 15,62-8-6-15,39-14-13 16,58-2-11-16,53-21 11 16,42-1 9-16,57-11 6 15,25 12 14-15,48-4 16 16,4 19-5-16,53-3 3 16,-20 13 5-16,49 0 5 15,-23 12 2-15,19 2-2 16,-47 5-2-16,14 5-4 15,-63 7-5-15,-11 5-4 16,-55 3-1-16,-33 6 3 0,-61 6 0 16,-46-2 3-16,-48 5 1 15,-66-3 0-15,-23 2-1 16,-76 6 2-16,-20 0 0 16,-65-3 3-16,14 3 5 15,-56-4 1-15,46-8-1 16,-22-8-6-16,53-6-5 15,7-17-4-15,64-8-4 16,13-16-11-16,70-5-8 0,36-18-9 16,53 0-7-16,46-18-5 15,42 6 6-15,43-19 9 16,15 7 11-16,47-15 5 16,5 17 7-16,22-13 3 15,-7 15 2-15,15-5 2 16,-32 19 2-16,-1-2-1 15,-33 18 0-15,-16 5-1 16,-40 26-2-16,-30 2 0 16,-41 15 0-16,-41 11 0 15,-28 3 0-15,-42 6-1 16,-16 8-1-16,-37-1 0 16,-6-1 0-16,-39 0 3 15,18-6 2-15,-18-4 3 16,26 4 2-16,5 0 2 15,45 0-3-15,14 0-1 16,47-2-4-16,29-11-14 16,37-9-5-16,39-11-1 0,32-10 0 15,46-16 2-15,20-5 10 16,47-16 3-16,9 2 2 16,42-6 1-16,-20 9 2 15,37 1 1-15,-19 20 0 16,23 5 0-16,-29 17-2 15,29 25-1-15,-34 18-1 0,5 34 0 16,-43 20-1-16,4 44 0 16,-50 20 1-16,-5 66 1 15,-35 7 3-15,-15 83 3 16,-31 10 0-16,-12 76 0 16,-24-22 0-16,-14 65-2 15,-10-56-3-15,-9 5 2 16,-3-84 0-16,-3-13 2 15,2-84 0-15,-2-38 0 16,3-58-1-16,3-39-7 16,9-55-5-16,4-60-11 15,10-40-4-15,12-65-7 16,10-25 2-16,15-58 2 16,12-5 8-16,13-67 5 15,5 11 5-15,13-58-10 16,-4 35 1-16,12-7 1 15,-4 71 3-15,10 24 5 0,-10 88 19 16,10 49 3-16,-14 76 1 16,4 72-1-16,-20 63-5 15,1 76-5-15,-12 48-3 16,-6 85-1-16,-12 19 0 16,2 83 0-16,-6-13 0 15,-3 38 0-15,-3-57 0 16,-7-8 9-16,-5-96 8 15,-7-32 6-15,-4-87 13 0,-4-47 8 16,-1-65-8-16,1-58-10 16,2-54-12-16,6-69-16 15,3-35-12-15,15-74-28 16,1-17-10-16,7-75-13 16,-1 8 0-16,12-55 2 15,-2 42 27-15,8 1 14 16,-8 80 27-16,4 44 13 15,-12 97 26-15,-4 56 10 16,-11 75 3-16,-4 86-6 16,-2 51-8-16,-3 93-26 15,1 43-11-15,4 79-14 16,-2-13-11-16,3 34-12 16,-1-60-10-16,4-15 11 15,1-81 12-15,1-34 23 16,-4-73 17-16,1-34 24 15,-7-59-6-15,-8-50-1 0,-4-46-16 16,-2-61-8-16,4-30-14 16,-2-79-24-16,8-9-25 15,12-70-18-15,0 6 3 16,-1-57-4-16,3 43 20 16,7-4 19-16,-7 76 22 15,7 43 15-15,-7 86 14 16,-1 49 8-16,-9 68 6 15,-2 65 7-15,-4 53-16 0,-2 87-9 16,2 47-8-16,0 102-7 16,4 8-8-16,1 60-4 15,5-49-34-15,2 16-6 16,-4-92 1-16,-6-21 16 16,-4-96 16-16,-8-30 64 15,-8-65 16-15,-3-44 5 16,3-47-14-16,-2-52-16 15,7-33-33-15,5-52-30 16,8-30-25-16,7-61-10 16,1 2-4-16,12-49-9 15,-1 3 15-15,5-28 19 16,-3 45 7-16,8-26 10 16,-7 47 16-16,9-6 10 15,-8 43-1-15,9-11 3 16,-5 54-2-16,4-2-5 15,-6 41-3-15,1 14 2 0,-13 37-3 16,-1 0 0-16,-10 35-2 16,-6 4 0-16,-6 14 1 15,-2 5 1-15,-3 11 0 16,-5-5 1-16,2 6 0 16,-3 5 1-16,-1 1 0 15,-3 4-1-15,2 8 1 0,-7 0-2 16,3 3 0-16,-5 3 0 15,-1-4 0-15,-4 2 0 16,0-6 1-16,-6-6 1 16,4 0 0-16,-12 0 0 15,4-2 1-15,-15 4 1 16,1 6 0-16,-13-1 1 16,5-1-1-16,-17 0 0 15,16-2-1-15,-14-2-1 16,12-6-1-16,-14 2 1 15,7-3 0-15,-20-7 0 16,3 0 1-16,-21 1 2 16,5-3 0-16,-19-3 1 15,16 3 1-15,-18-6-2 16,12 5-1-16,-16-9-1 16,14 7-1-16,-19-1-1 0,17 1 0 15,-20-1 1 1,12 9-1-16,-23-1 0 0,9 4 0 15,-17 2 0-15,14 0 0 16,-18 2 0-16,19-1 1 16,-15-1-1-16,18 2 0 15,-11 0 0-15,17 2 0 16,-24-2 0-16,21 2 0 16,-15 0-1-16,17-2 2 15,-3 2-1-15,24-2 0 0,-5 2 0 16,28-3 0-16,-3 1 0 15,28 0 0-15,11 2 1 16,30-2-1-16,13 0-1 16,26 2-1-16,21 0 1 15,20 0-2-15,35 2 2 16,10 0 1-16,33-2 1 16,9-2-1-16,44 0 0 15,-10-2 0-15,33-1-1 16,-6 1 1-16,37-2 0 15,-23 0 1-15,41 2 1 16,-12 2 0-16,32-3 0 16,-26 3 0-16,41-2 1 15,-33 2 0-15,31 2 0 16,-26 4 0-16,17-2 0 16,-50 4 0-16,22 2 0 0,-41-2 1 15,8 0-1-15,-31-4 0 16,19-2-1-16,-37-6-1 15,11 0-1-15,-32-4 1 16,-3-1 0-16,-34 1 0 16,-5 4-1-16,-34 2 1 15,-9 6 0-15,-23 2-1 16,-10 6 0-16,-15 4 1 16,-10 3 0-16,-10 3 1 15,-6 7-1-15,-3 1 1 0,-7 5-1 16,1 6 0-16,-5 14 1 15,3 2 1-15,-4 19-1 16,5 4 1-16,-5 22 0 16,5-3-1-16,1 32 3 15,3 4 1-15,1 41 2 16,3 0 0-16,2 37 1 16,4-10-1-16,-1 33 0 15,1-28-2-15,0 30 2 16,0-21 1-16,-3 25 2 15,3-31 1-15,0 37 3 16,0-25 0-16,-2 23-2 16,6-33-4-16,-1 31-2 15,1-38-3-15,0 9-3 16,6-32 0-16,2 13 1 16,1-42 0-16,1 2 0 0,2-29 0 15,-2-3 0-15,-4-33-1 16,-2-1 0-16,0-23 0 15,-4-3-1-15,-2-13 1 16,0-4 1-16,-1-12 0 16,-5-3 1-16,-4-13-4 15,1-1-1-15,-3-12 0 0,-3-4-2 16,-5-4-1 0,-3-11 4-16,-6-1 0 0,-12-7 0 15,-2-1 1-15,-10-5 0 16,3 8 0-16,-17-3 0 15,3 3 0-15,-12 3 1 16,0 5 1-16,-19-1 0 16,5 4 0-16,-19 1-2 15,5 5 1-15,-15 0-2 16,14 4 0-16,-20 4 1 16,8 0 0-16,-27 4-1 15,11 0 1-15,-29 3-1 16,14-3 2-16,-22 4-1 15,14-4 1-15,-18 0 1 16,20 0 2-16,-28 3 1 16,22-1 0-16,-25 2 0 15,19-2-3-15,-27 0-1 16,23-1 1-16,-19-3 0 0,27-2 2 16,-18 0 2-16,30-2 3 15,-26 0 0-15,24-2 1 16,-16-2 1-16,26 2 2 15,-12-7-9-15,31 1-9 16,-4-2 4-16,32 0-3 16,-5 0-3-16,24 7 6 15,8-3 7-15,15 4-8 16,5 0-1-16,16-4 1 0,5 0-3 16,12 0 1-16,3 0-1 15,5-3 1-15,1-1 0 16,4 0 1-16,-2-4 1 15,2-1 0-15,-1-3 0 16,-1-3 0-16,0-14-1 16,-2-3 0-16,3-16-1 15,-1-3 1-15,-2-27 0 16,6-2 0-16,2-29 0 16,8-6-1-16,4-37-6 15,0-3 0-15,2-40-2 16,-1 4-1-16,-1-45 3 15,-2 11 5-15,8-32 1 16,-4 24 2-16,-3-22 2 16,3 26-2-16,-2-22-1 15,-6 30-3-15,4-17-8 16,2 27-4-16,-8-15-6 0,-2 29-3 16,-2-14-7-16,-6 37 5 15,-6-11 4-15,-1 38 9 16,-5 1 3-16,-3 33 11 15,-4-2 3-15,3 27 1 16,-7 0-1-16,6 22 0 16,-3 0 0-16,5 9-1 0,-2 5 1 15,9 15 0-15,0 9-1 16,11 15-1 0,3 7-3-16,6 12-1 0,0 20 0 15,0 9 1-15,-4 24 2 16,-2 13 4-16,-6 32 2 15,0 5 3-15,2 46 1 16,5 7 3-16,1 45 1 16,2 8-1-16,3 49-3 15,3-12-1-15,-4 39-4 16,2-23-3-16,4 13 0 16,-6-44 2-16,8 3 5 15,1-58 1-15,3-12 4 16,-2-49 1-16,1-21-2 15,5-43-6-15,0-22-2 16,-1-33-4-16,9-29-2 16,1-22-3-16,-2-38-3 15,3-23-1-15,3-36-2 0,-4-4-2 16,6-45 0-16,-5 3 1 16,7-30 0-16,-6 11 2 15,1-37 1-15,-7 31 6 16,0-21-3-16,-7 37 3 15,-2-15 0-15,-3 48 0 16,-3-4-4-16,-2 37 1 16,-2-1-8-16,-4 38-4 15,0-7 0-15,-2 27 0 0,2 6 4 16,-2 15 9-16,6 7 3 16,4 21 3-16,9 5 1 15,9 15 2-15,15 11 1 16,8 6 2-16,27 15 1 15,8 9 4-15,29 13 4 16,4 2 2-16,45 11 1 16,0-9 0-16,40 0-5 15,-11-13-5-15,38-7-5 16,-18-7-1-16,23-5-1 16,-33-5 0-16,28-4 0 15,-30-2-1-15,8-2 1 16,-39-4 0-16,13-1 1 15,-34-1 1-15,-3-8 0 16,-30-1-1-16,1-1-1 16,-33 1-6-16,-12 1-5 15,-33 4 0-15,-21-1-5 0,-28-1-4 16,-25-2 1-16,-21 1 5 16,-28-3-1-16,-10 6 6 15,-33 3 4-15,-2 3 3 16,-35-2 0-16,0 8 1 15,-41 4-1-15,12 4 1 16,-43 7 0-16,19 5 0 16,-21 7 1-16,33 0 0 0,-26-5 0 15,42-6-1-15,-7-1 1 16,38-7-1-16,2-4 1 16,45 0 0-16,11-2 0 15,36-2 0-15,17-4 0 16,31 0 0-16,28-4-1 15,21-2 0-15,28-7-6 16,11 3 2-16,28 0 0 16,2 7 1-16,36 9 1 15,-1 9 5-15,31 5 0 16,-12 1-1-16,32 3-1 16,-16-4 0-16,27-3-1 15,-19-5 0-15,19 0 1 16,-23-6 2-16,8 2 1 15,-34-6 2-15,0 2 3 16,-34-4-1-16,-15 0 0 0,-36-2-1 16,-16-2 0-16,-28-1-2 15,-23-3 5-15,-21-4-2 16,-30-3-3-16,-21-5-2 16,-45 1-9-16,-12 1-11 15,-41 5 3-15,-3 1 3 16,-34 6 5-16,25 1 10 15,-5-1 8-15,38 2-3 16,11 2-1-16,46 4-4 0,18 2-4 16,35 0-7-16,22 4-7 15,28 0-1-15,32-4-1 16,18 0 2-16,45 0 6 16,19-6 10-16,53-4 7 15,9-1 3-15,63 1 3 16,-2 2 0-16,45 2-2 15,-19 10-4-15,46 4-4 16,-36 6-6-16,34 9-16 16,-46 8-20-16,15 3-287 15,-45-3 75-15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3:41.20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5960 848 1085 0,'35'-43'286'0,"-1"9"-243"0,3 11-30 16,6 31 1-16,-2 29 0 15,-2 37-5-15,-6 22-2 16,-4 48-1-16,-9 13 0 16,-12 32-3-16,-8-9 1 15,-8 9-2-15,-4-42 0 16,-4-22-2-16,1-51 34 0,-5-27 13 15,3-39 2-15,-11-40-1 16,5-16 1-16,-2-34-40 16,1-12-20-16,-9-29-9 15,4 6-3-15,-16-28-10 16,-6 16 3-16,-16-23 1 16,5 19 3-16,-16-17 1 15,6 17 10-15,-10-20 3 16,9 25 5-16,-7 1 5 15,8 27 3-15,-12 8 1 16,12 30 0-16,-12 9 2 16,13 18 0-16,5 9 0 15,17 13 0-15,14 9 0 16,25 8 0-16,16 5 3 16,21 5 0-16,30 6 8 15,13 1 4-15,28-3 4 16,4-5-1-16,27-7-2 0,-3-10-6 15,29-7 1-15,-9-5-1 16,20-2 7-16,-23-3 1 16,11-1 3-16,-31 5-2 15,8 3-2-15,-26 4-6 16,1 10-3-16,-30 12-4 16,-13 10 0-16,-26 7 0 15,-12 32 4-15,-17 13 1 16,-10 53 8-16,-8 29-2 0,-13 70-1 15,-3 36-3-15,-5 98-3 16,-6 13-8-16,-4 89-1 16,6-26-3-16,-6 31 0 15,6-79-1-15,1-5 0 16,13-94 0-16,0-11 1 16,7-75 1-16,-4-16 2 15,3-54 0-15,-3-24 0 16,4-42 1-16,3-30-6 15,3-31-3-15,2-43-11 16,8-36-6-16,4-59-6 16,6-32 2-16,9-71-8 15,8-15 8-15,20-64-10 16,6 11-5-16,11-35 14 16,-1 65 22-16,-1 31 16 15,-15 93 13-15,-8 73 31 16,-23 88-6-16,-7 97-8 0,-15 59-12 15,-7 82 2-15,-9 29-20 16,-11 79-17-16,-8-28-12 16,-8 39-10-16,-8-47 0 15,-15-5 3-15,7-87 11 16,-9-44 17-16,6-89 12 16,-6-67-3-16,13-71-3 15,-4-69-1-15,15-36-11 16,3-57-2-16,8-10 2 15,3-57-3-15,7 12-16 0,0-60-9 16,3 25-1-16,7-12-1 16,5 71 9-16,4 46 43 15,0 99 18-15,-7 91 13 16,-11 84 6-16,-13 93 1 16,-8 48-39-16,-11 74 4 15,1-5-1-15,2 48-26 16,9-37-8-16,-3 3 9 15,12-71-10-15,0-38-13 16,9-78 22-16,5-47 4 16,9-58 5-16,4-30 0 15,10-23 0-15,0-28-1 16,4-9 0-16,10-12-2 16,3 12-1-16,11 5-1 15,3 28-2-15,8 24-3 16,0 22-4-16,10 23-10 0,-2 19-4 15,6 15-8-15,-1 6 1 16,-1 16 1-16,-8-6 10 16,-6 4 4-16,-9-13 10 15,-9 5 4-15,-9-18 5 16,-6 1 6-16,-8-10 4 16,-10 0 7-16,-7-10 3 0,-13-2 4 15,-5-8-4-15,-11-4-3 16,-7-9-7-16,-11-4-5 15,-1-4-4-15,-17-12-2 16,2-2-1-16,-21-6-1 16,-3 0 0-16,-32-9 1 15,3 5-1-15,-31 1 0 16,6 3 1-16,-29 8-1 16,17 6 0-16,-25 4 0 15,15 2 0-15,-29 0 0 16,20-1 0-16,-28-1-2 15,20-2 2-15,-30 4 0 16,38 2 0-16,-28-1 1 16,32-3 1-16,-26 2 0 15,33-4-1-15,-23-4 1 16,35 2-1-16,-13 0 0 16,38 0 0-16,-1 4-1 15,31-2 0-15,7 1-1 0,34-1-1 16,6 6-4-16,21 2-2 15,8 2-3-15,15-3 0 16,7 3-1-16,7-8 2 16,6-2 1-16,4-6 3 15,0 0 1-15,0-2 3 16,0-4 1-16,0-21 1 16,2-92 0-16,-6 56 0 0,2-15 0 15,2-6-1 1,0-29-1-16,4-8 1 0,2-47-2 15,2-8 0-15,-2-50-2 16,-4 1 1-16,1-50-2 16,-1 13-2-16,-2-50-12 15,6 29-11-15,8-43 13 16,2 44 13-16,3-18 15 16,-1 50 25-16,1-8 24 15,-5 61-68-15,-4 5-13 16,-6 52-11-16,-1 17-14 15,-6 47-12-15,-5 23 52 16,-4 39 1-16,-6 38-2 16,-1 34 3-16,-7 54 2 15,3 36 5-15,-6 71 4 16,1 17 1-16,-1 79 0 16,2-10-2-16,-3 70-2 15,7-32-2-15,-2 50 3 0,3-59 1 16,3 28 4-16,-3-71 1 15,-3 9 10-15,-1-73-2 16,-11 0-1-16,2-48-3 16,-6-15 0-16,4-54-10 15,0-18-1-15,13-45-2 16,1-40-4-16,11-36-5 0,10-55-7 16,10-35-3-16,14-66-7 15,9-30 1-15,20-76 1 16,3-4 2-16,19-78 0 15,-5 8-3-15,14-65-12 16,-6 48-11-16,12-56-9 16,-8 63-10-16,10 2 42 15,-10 88 14-15,12 2 16 16,-16 99 19-16,8 44 23 16,-14 68-27-16,3 52 11 15,-17 71 1-15,-7 72-2 16,-12 43-9-16,0 98-3 15,-13 23-10-15,3 94-5 16,-4-8-2-16,3 68-9 16,-5-60-1-16,-3 6-1 15,-4-100 10-15,-7-37 20 16,-1-109 17-16,0-43 7 0,0-71 1 16,10-60-11-16,7-45-21 15,20-59-11-15,6-27-20 16,17-53-14-16,1-3-7 15,7-54-32-15,-10 16-32 16,7-42 44-16,-11 36 16 16,7 16 24-16,-17 78 49 15,1 53 57-15,-8 100-18 16,2 83 10-16,-12 75-17 0,4 95-13 16,-7 45-25-16,1 92-19 15,-12-3-19-15,1 42-22 16,-8-61 0-16,-3-17-1 15,-1-101 8-15,2-59 12 16,0-104 24-16,5-78 1 16,3-74 0-16,13-78 0 15,6-39-3-15,18-66-4 16,2 1-3-16,9-60-5 16,-7 17-9-16,9-62-22 15,-15 29-4-15,5-42-4 16,-5 57-46-16,-4 25 80 15,-12 102 34-15,-2 68 27 16,-13 108 29-16,-15 108 56 16,-8 68-70-16,-19 91-11 15,-7 36-24-15,-12 78-22 0,5-17-6 16,-7 49-9 0,10-47-5-16,2 1-8 0,11-85-1 15,7-47 1-15,9-92 13 16,7-72 7-16,9-82 10 15,8-76 2-15,5-42 0 16,14-75-4-16,4-12-5 16,13-57-9-16,5 21-11 15,11-56-32-15,-2 35-4 16,1-25-3-16,-7 57 4 0,-7 32 24 16,-14 96 44-16,-6 81 30 15,-8 107 12-15,-10 111 11 16,-3 68-15-16,-4 94-13 15,-1 44-28-15,1 69-19 16,2-33-13-16,3 22-4 16,3-76-6-16,3-44-5 15,0-101 17-15,3-58 12 16,1-90 9-16,4-73 9 16,-1-62 6-16,12-78-5 15,3-38-8-15,14-71-2 16,-1 3-4-16,9-60-5 15,-5 19-17-15,7-53-14 16,-11 44-4-16,1-12-3 16,-11 72 4-16,-5 45 30 15,-8 101 27-15,-7 85 20 0,-9 93 20 16,-7 102-3-16,-12 64-12 16,-4 106-13-16,-6 19-15 15,0 71-24-15,8-38-5 16,10 10-17-16,6-83-16 15,19-23 7-15,6-89 8 16,14-23 11-16,-1-61 18 16,11-20 29-16,-11-46-2 0,5-18 7 15,-4-28-2 1,5-18-2-16,-3-17-11 0,17-5-7 16,-2-1-8-16,16-1-7 15,-4 5-6-15,6 3-14 16,-18 3-4-16,-7 3-8 15,-24-1 4-15,-16 4 6 16,-23 2 13-16,-27-1 8 16,-20 1 10-16,-31 4 5 15,-4 2 1-15,-38 4 5 16,3 4 0-16,-35 1 0 16,-5 3-2-16,-42 2-3 15,8-4-4-15,-44 0-3 16,16-4-2-16,-25-3-2 15,18-2-1-15,-30-5 0 16,29 0 1-16,-21-2 0 16,27-2 1-16,-9 2 0 15,34 8 1-15,-7 4-2 0,33 2 0 16,-11 10 1-16,32-1-1 16,-3 1-2-16,29-4-3 15,5-6-6-15,36-6-2 16,6-14-5-16,25-8 2 15,1-19 1-15,14-3 8 16,1-33 2-16,12-3 7 0,3-35 2 16,14-8 2-1,2-39 0-15,8 2 1 16,-2-55-1-16,0 6-2 0,0-45-2 16,-6 14-2-16,-2-45-1 15,-4 31-23-15,-6-49-23 16,-1 39 2-16,-13-36-23 15,-3 40-4-15,-8-21 16 16,0 52 20-16,-10-19-3 16,4 53 22-16,-5 1 6 15,9 52 8-15,-4 21 5 16,9 54 5-16,-1 32-1 16,8 39-2-16,0 37-3 15,1 22 1-15,7 42-3 16,1 16 4-16,3 49 16 15,1 10 15-15,3 70 16 16,-3 6 10-16,6 85 3 16,4-13-11-16,-2 81-14 15,-1-42-20-15,-3 37-10 0,-10-70-3 16,-3 12 4-16,0-84 12 16,-5 1 12-16,7-62 4 15,-2-5 4-15,5-42-9 16,-1-10-7-16,9-38-12 15,4-16-6-15,6-30-5 16,4-15-7-16,6-23-7 0,7-11-1 16,1-13 0-1,8-11 0-15,-1-5 5 0,4-3 7 16,-1-1-1-16,1 1 0 16,-2 9 1-16,7 2-12 15,3 8 14-15,8 4-2 16,4 6 0-16,15 6-2 15,7-4 13-15,22 3-13 16,9-5 2-16,31-4 0 16,2-8 3-16,35-2 0 15,3-6 1-15,35 1 1 16,-13 3 1-16,41 2 3 16,-13 4 1-16,37 2 2 15,-20 0-1-15,51 0 0 16,-29 0-5-16,29 0-1 15,-27-2-2-15,23-2-2 0,-45 0-1 16,26 0 0 0,-46-1 0-16,3 1 2 0,-45 0 3 15,1-2-1-15,-42 0 1 16,2 0 2-16,-32-2-3 16,1 3-3-16,-34 1 2 15,-16 0-6-15,-22 6-2 16,-19 2-5-16,-17 1-6 15,-17 5-8-15,-13 0-5 16,-20 2 4-16,-11-5 7 16,-27-1 7-16,-6 0 2 15,-25 0 10-15,2 0-2 0,-29 6-2 16,1 1-1-16,-41 9 6 16,7 1-4-16,-40 7-8 15,6-1-8-15,-25 2 1 16,29-6 0-16,-31 1 5 15,29-11 7-15,-22 3 12 16,30-4 3-16,-23-3 10 16,40 3 10-16,-9 6 8 15,39-1-6-15,3 7-4 16,44 1-10-16,7 0-9 16,36-3-9-16,15-9 2 15,32-7 0-15,19-4 0 16,23-6-1-16,30-6 4 15,13-1 4-15,30-5 7 0,9 4 5 16,38 0 7 0,7 4 5-16,32 5 4 0,-4 1-13 15,42 7-10-15,-19-1 0 16,30 4-6-16,-18-2-7 16,31-6 6-16,-33-8 7 15,27-2-9-15,-27-6-1 16,18-5 0-16,-46 1 0 15,7-7-1-15,-40-1 0 16,-2 1 0-16,-30 0 0 16,-3-5-1-16,-29 5 1 0,-4-2-3 15,-24-5-1-15,-13-5 0 16,-15 2 1-16,-5-12-5 16,-11 4-2-16,-6-9-1 15,-5 5-1-15,1-10-1 16,-2 8 4-16,4-9 3 15,0 1-2-15,2-15-2 16,-2 3 0-16,0-17-2 16,-4 6 1-16,-1-19 2 15,-1 9 4-15,-1-19 2 16,1 3 4-16,-2-23 1 16,-4 6 1-16,-2-23 0 15,4 7 0-15,-2-27-1 16,2 12 0-16,-4-36 0 15,5 16-2-15,1-37 0 16,0 18 1-16,-2-35-1 16,10 21 0-16,1-36 0 0,-3 29 1 15,6-19 0-15,4 42 1 16,3-8-2-16,-3 38 0 16,4-3 0-16,-5 31-1 15,3-1 0-15,-6 30 1 16,3 1 0-16,1 28 1 15,2 3 0-15,-5 18-1 16,7-3 0-16,-1 12-1 0,7-6 0 16,-1 6-1-16,5-6-1 15,-3 3 0-15,0-5 0 16,-5 8-1-16,0-2 1 16,-7 6 3-16,1 0 0 15,-2 6 0-15,-7-2 0 16,-5 4 0-16,-9-1-1 15,-9 7 0-15,-13-2 0 16,-8 5 0-16,-16 1-1 16,-5-1 1-16,-15-1-1 15,-1 6 1-15,-23-9 0 16,-1 3 2-16,-25 1 2 16,0 9 1-16,-27-1 2 15,13 12-1-15,-41 8 1 16,6 4-1-16,-35 8 0 15,12 5-2-15,-37 2 1 0,29 3 2 16,-12 3 2-16,29-5 0 16,-11-1 0-16,41-7-4 15,-2-1-26-15,33-7-28 16,8-10-278-16,43-8 61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3:5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121 436 525 0,'-7'-10'198'0,"-1"4"18"15,4 0-144-15,4 6-26 16,0 2-4-16,2 2 1 0,2 4 3 16,15 47 13-16,16 68 6 15,-23-30-13-15,0 11-7 16,2 39-7-16,-3 5-11 16,-1 34-4-16,2-3-8 15,-2 40-6-15,-7-18 0 16,1 26 0-16,0-22 0 15,-2 29 1-15,-2-29 0 16,4 32 1-16,-4-21 0 16,0 36 0-16,0-27 0 0,6 35-2 15,-2-28-1-15,4 26-2 16,1-30-2-16,1 32-1 16,-2-33 1-16,0 25 0 15,0-24 1-15,-6 20-1 16,3-39-1-16,-3 28-1 15,-2-32 3-15,2 13 1 16,4-26 2-16,0 25 2 16,0-32 4-16,4 10-4 15,1-19-2-15,1 14 0 16,-4-34-2-16,2 8-2 16,-4-25 1-16,3-1 3 15,-1-30 1-15,4 3-1 16,2-21-5-16,5 0-1 15,-1-20 1-15,1 2-4 0,1-15 2 16,5-2 2-16,-5-14 2 16,-1 4-4-16,1-14-1 15,-1-4 1-15,-5-3 0 16,5-7-1-16,1-5 0 16,3 0 1-16,-5-5 0 15,7-1 0-15,-3 2 1 16,1-2 0-16,1-4 0 15,5 2-1-15,-4-2 0 16,5 0 0-16,-5-2 0 16,6 0 0-16,-3-2 1 0,7 0 0 15,0 0 0-15,10 0 2 16,-4 0-1-16,14-2 0 16,-3 2-1-16,19-4 0 15,-5 2-1-15,24-5 0 16,4 3-1-16,29-4 1 15,-8 2 0-15,29 2 0 16,-9 8 0-16,29 2-1 16,-9 6 0-16,30 4 1 15,-19-3-1-15,37 1 0 16,-15-6 0-16,25 2 0 16,-16 0-1-16,45-1 3 15,-21 5 0-15,27 4 1 16,-16-3-1-16,42 5 2 15,-34-2-2-15,35 1 0 0,-17-1-1 16,35-1 0-16,-27 1 0 16,48 0 1-16,-38-3 0 15,50 5 1-15,-35 1 0 16,45 5 0-16,-38 1-1 16,42 7 1-16,-37-1 0 15,33 4 2-15,-27-4-1 16,44 6 3-16,-29-9-1 15,43 3 0-15,-29-6-2 16,39 7-1-16,-43-9 1 0,47 6 1 16,-45-1-2-16,55 1 2 15,-50-8 0-15,48 5 0 16,-43-9-2-16,46-3 2 16,-44-8-2-16,39-2 0 15,-36-4-1-15,34-2 0 16,-37 4-1-16,33 0-1 15,-42 2 2-15,38 0-1 16,-45 1-1-16,41-3 1 16,-44 0 0-16,40-2 0 15,-47-2 0-15,41 2 0 16,-50 0 0-16,32 2 0 16,-52 2 0-16,37 2 0 15,-52-2-1-15,38 0 1 16,-40-6-1-16,26-4 2 15,-42-4 1-15,31-3-2 0,-51-5 1 16,38-1 0-16,-38 1-2 16,6-4-1-16,-35 1 1 15,14-1-1-15,-42 1 1 16,9-2 0-16,-30 3 0 16,4-3-1-16,-35-1 0 15,1 1 0-15,-24-3 0 16,-1-5-1-16,-27 6 0 15,-4-10 1-15,-27 1-1 16,-4 1-1-16,-18-2 2 0,-1-10 1 16,-9 2 0-16,-3-12-3 15,-4 1 1-15,-4-13-1 16,-4-5-1-16,-2-12 0 16,-2-2 3-16,-8-19 1 15,-4 1 0-15,-1-11 2 16,-3-2 0-16,-1-18 4 15,-1 6 0-15,1-33 1 16,5 4 0-16,4-34 0 16,-2 3 0-16,3-36 1 15,3 12 1-15,-6-39 5 16,2 18 2-16,6-43 4 16,0 29 1-16,1-43 0 15,6 27-3-15,-1-43-2 16,2 34-6-16,2-40-2 15,0 34 0-15,4-33-2 16,0 42-1-16,-1-31 0 0,1 40 1 16,4-26-3-16,-8 40-1 15,1-18-1-15,-1 40 0 16,-4-17-1-16,2 41 1 16,0-12-1-16,0 33 0 15,0-15 0-15,2 29 0 16,0-10 0-16,-1 28 0 15,-1-5 0-15,2 34 0 16,-2 2 1-16,-2 23-1 0,-6 3 0 16,-2 20 0-16,-7 7 0 15,3 19 0-15,-6 4-1 16,-1 14-1-16,-3 1 2 16,1 9 0-16,-9-3 0 15,3 6 1-15,-4-3 1 16,3 9-1-16,-7 2 1 15,6 6 1-15,-7 4 1 16,1 10 0-16,-14 3 0 16,8 3 0-16,-10 3-1 15,3 1 1-15,-9-1-1 16,4 1-1-16,-11 5 0 16,5-6 0-16,-21 7-1 15,10-7 0-15,-22 6-1 16,4-13 1-16,-22 1 0 15,9-3 0-15,-22 2 0 0,9-6 1 16,-28 1-2-16,1-1 0 16,-35 2 1-16,6-1-1 15,-39 1 0-15,12-6 0 16,-30 6 0-16,22-6 0 16,-41-2 0-16,21-4 0 15,-36 5 0-15,18-7 0 16,-42 4 0-16,31-4 0 0,-45 2 0 15,24 0 0-15,-40 4 0 16,24-6 1-16,-41 4-1 16,33-2 0-16,-50 0 0 15,30 0 1-15,-48 4-1 16,31 4-1-16,-58 2 1 16,40 4 1-16,-41-3-1 15,32 1 0-15,-55-4 0 16,55 2 1-16,-47-7-1 15,38 5 0-15,-40-6 1 16,53 2-1-16,-47 0 0 16,46 6 0-16,-50-2-1 15,47 3 1-15,-46-5 0 16,56 2 1-16,-44-8-1 16,46 0 1-16,-36 0 0 15,41-4 0-15,-41 4 1 0,46 0 0 16,-40 4 0-16,45-2 0 15,-41 4 3-15,47-8 1 16,-42 0 5-16,52-4 0 16,-41-4 0-16,56-1 2 15,-33 3 1-15,43-4 1 16,-35 2-1-16,49 0 0 16,-44-3 0-16,36 3-3 15,-25 4-2-15,33 0-1 16,-34 8 1-16,42 8-6 0,-34 8-1 15,39 5-1-15,-29 6-1 16,41 1-1-16,-23 7 1 16,43-8-1-16,-26 4-1 15,47 2-2-15,-13 3-13 16,40-7-16-16,-7 0-56 16,46-8-55-16,-1-3-336 15,40-14 51-15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3:58.8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-1 148 415 0,'5'-39'164'0,"-1"8"5"16,2-2-84-16,2 13-8 15,0 2 11-15,2 11 6 16,1 11 5-16,1 11 9 15,0 20-59-15,-1 16-10 16,-1 31-4-16,-4 10-3 16,-4 33-9-16,-2 8-5 15,-6 33 0-15,-2-2-1 16,-5 45 8-16,1-8 8 0,0 41-12 16,1-9-2-16,5 32-3 15,0-25-7-15,4 30-9 16,4-30 12-16,6 28 5 15,1-26 0-15,7 35-1 16,2-31-4-16,-1 38-3 16,3-33-5-16,-1 27 0 15,-1-30-2-15,-1 35 5 16,-3-39 1-16,-2 34 4 16,3-30 2-16,-1 21 5 15,0-38-2-15,5 24 3 16,1-42-3-16,1 24 2 15,-1-36-1-15,-1 27 2 16,-1-36-12-16,2 21-1 16,-5-34-4-16,3 19-4 15,1-38-6-15,7 12-14 0,-3-34-17 16,10 7-46 0,0-26-25-16,7-4-276 0,1-23 60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0.0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263 0 823 0,'-14'28'173'16,"2"9"82"-16,1 25-241 15,3 14 11-15,-4 32 17 16,2 7 3-16,-7 35 14 15,-1-1 4-15,-1 40-10 16,-5-3-13-16,1 23 1 16,5-10-12-16,1 39 2 15,-3-31-3-15,5 32 4 16,5-17 0-16,-2 34 0 16,8-31-5-16,8 42 3 15,0-23-3-15,4 30-6 16,5-30-3-16,1 37 4 15,-4-37-5-15,7 40-4 16,-3-23 11-16,-2 40 8 0,0-29-3 16,-3 46 4-16,-1-31 4 15,4 33-2-15,-2-40-9 16,3 36-1-16,1-41-4 16,-4 26-5-16,3-41-8 15,-5 29-2-15,-4-53-5 16,6 20 0-16,-4-37-6 15,5 8-50-15,3-50-35 16,8 1-368-16,-1-47 63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4.7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4298 426 661 0,'0'-8'178'0,"-4"-18"56"16,-28-67-192-16,5 58-2 16,-6 1-13-16,-10 1-2 15,2 6-4-15,-22-3 6 16,-5 3 2-16,-26 2 10 16,-1-1-2-16,-28 3 3 15,3 5-7-15,-18 5 4 16,11 7-9-16,-33 8 2 15,11 6-5-15,-25 11 3 16,12 5-6-16,-27 17 1 16,23 3-3-16,-24 31 3 15,22 5-4-15,-27 25-1 0,23 5-5 16,-15 24 1-16,19-11-7 16,-10 36 1-16,32-7-2 15,-17 32 1-15,31-13 0 16,-1 40 6-16,20-21 1 15,-1 30 5-15,38-18-1 16,10 40 3-16,17-29-5 0,16 35 1 16,21-20-5-16,12 36 0 15,14-39-5-15,29 32 0 16,5-28-3-16,29 21 0 16,7-33-1-16,35 31 2 15,-4-35-3-15,37 11 3 16,-1-28 0-16,46 7 3 15,-8-41-2-15,46-6 1 16,-7-35-3-16,55-15-2 16,-23-38-2-16,61-21 0 15,-25-28 1-15,52-23 0 16,-37-25 1-16,34-39-1 16,-48-18 0-16,33-51-1 15,-56-17-2-15,23-51-1 16,-44-2-1-16,-1-57 0 15,-47 10-1-15,8-43 1 16,-53 18 2-16,-9-47 0 0,-38 29 2 16,-15-35 1-16,-49 27 3 15,-24-33 2-15,-33 41 0 16,-35-35 0-16,-29 38-3 16,-41-33-7-16,-18 48-4 15,-43-16-6-15,-15 49-7 16,-52 10-3-16,5 64-6 15,-69 31-35-15,10 67-29 16,-56 49-283-16,38 46 52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5.5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245 338 833 0,'-6'-8'193'15,"-8"-10"88"-15,-50-62-243 16,46 63 3-16,0 1 0 16,-1 12-7-16,-3 12-7 15,-1 21 5-15,2 12 1 16,1 30 7-16,4 5 1 15,12 23 0-15,10-9-10 0,14 6-5 16,13-22-12-16,22-9-4 16,7-28-5-16,20-20 2 15,2-23-2-15,18-23 2 16,-7-16-1-16,9-25-1 16,-24-6-1-16,-10-18 1 15,-27 8-1-15,-25-10 2 16,-30 14 0-16,-21 0 8 15,-18 14 0-15,-25 4-3 16,-6 15-2-16,-18 10-10 16,11 25-13-16,-9 26-15 15,18 21-14-15,2 25-35 16,21 15-77-16,2 19-206 16,26-10 21-16</inkml:trace>
  <inkml:trace contextRef="#ctx0" brushRef="#br0" timeOffset="654.3944">172 336 977 0,'-39'25'201'0,"10"-1"96"15,13 1-291-15,14 4-4 16,8-3-2-16,8-3-1 15,2-5-1-15,3-1 1 16,1-1 0-16,5-4 2 16,0-3 2-16,9-9 4 15,-5-9 1-15,6-11 1 16,-6 1 0-16,3-15-2 16,-9 1-2-16,-3-4-1 15,-7 2 0-15,-3-8-1 16,-8 2-1-16,-4 6 2 15,-6 6-1-15,-7 5 1 0,-3 12-1 16,-2 12 1-16,1 6-2 16,-5 10-1-16,7 7-1 15,-3 7 0-15,5-1 1 16,3 6-1-16,6-4 1 16,8-3 0-16,6-9-1 15,8-9 1-15,3-14-1 16,8-6 0-16,-1-11 1 15,1-7-1-15,-5 1 2 0,-7 0 1 16,-9 5-1-16,-10 7 2 16,-6 3-1-16,-7 6-1 15,-7 6-2-15,-7 4-5 16,2 8-4-16,-2 11-25 16,5 1-22-16,1 3-260 15,9-8 60-15</inkml:trace>
  <inkml:trace contextRef="#ctx0" brushRef="#br0" timeOffset="950.6019">-25-78 1083 0,'8'-69'17'0,"15"7"315"16,18-20-323-16,8-2-3 16,25-10-4-16,-1 10 211 15,18-4-212-15,1 22 1 0,14 13-1 16,-7 26 1-16,5 19-9 15,-16 22-8-15,3 25-47 16,-14 12-272-16,1 17 66 16</inkml:trace>
  <inkml:trace contextRef="#ctx0" brushRef="#br0" timeOffset="1963.8964">2483 62 894 0,'-102'22'216'0,"-7"9"79"16,19 6-265-16,0 18-2 16,26 0-12-16,7 21-9 15,18 4-1-15,8 21 7 16,11-3 2-16,14 21 13 16,16 0 5-16,21 12 5 15,18-19-5-15,33 5-1 16,14-29-10-16,31-16-1 15,0-35-6-15,25-19-1 16,-13-28-1-16,21-29-2 16,-17-16-4-16,-1-33-1 15,-25-8-2-15,-11-25 0 16,-42 8-2-16,-19-18 1 16,-29 20 0-16,-32-16-1 15,-19 18 0-15,-25-7 1 0,-13 23-10 16,-28-3-9-16,-1 30-4 15,-21 19-11-15,10 25-11 16,-10 26-25-16,27 25-14 16,-7 20-262-16,17 8 57 15</inkml:trace>
  <inkml:trace contextRef="#ctx0" brushRef="#br0" timeOffset="2622.1337">2291 611 850 0,'-7'-8'201'0,"1"3"107"16,2 12-270-16,4-5 0 15,0 2-2-15,2 2-24 16,2 4-24-16,5 9 17 16,40 50-3-16,-29-61-1 15,-7-10 3-15,5-8 4 16,-4-8 2-16,1-5 3 0,-5-3 2 16,-4-3-1-16,0 6-2 15,-2-1-1-15,-6 9-1 16,-2-1 2-16,-2 12 4 15,-4 4 1-15,2 6 0 16,7-6 1-16,-1 4-3 16,0 2-5-16,0 5-4 15,0 13 0-15,4 48-2 16,9-62 0-16,3-10 1 0,4-10 1 16,1-7 1-16,1-13-2 15,-7-1-1-15,-3-4-2 16,-4 2 0-16,-10-4-1 15,-6 5 2-15,-3 3 0 16,-11 6 0-16,-9 7 3 16,-2 8 2-16,-6 18 0 15,0 7 2-15,2 9-1 16,7 3-4-16,9 8 0 16,7-4-2-16,7 1-2 15,7-5 1-15,10 0-1 16,3-9-1-16,13-8-1 15,5-5 0-15,8-9 1 16,-2-9-1-16,4-7-4 16,-7-1-4-16,-5-3-9 15,-11 1-9-15,-9 5-29 16,-5 8-18-16,-8 6-277 0,-9 2 65 16</inkml:trace>
  <inkml:trace contextRef="#ctx0" brushRef="#br0" timeOffset="4140.0773">77 557 713 0,'7'43'172'0,"7"7"70"16,8 3-211-16,11 2 2 16,2-16-5-16,14-12-8 15,2-15-9-15,7-18-2 0,-1-16-5 16,13-22-20-16,-4-9 15 16,13-29-252-16,-7-8 74 15</inkml:trace>
  <inkml:trace contextRef="#ctx0" brushRef="#br0" timeOffset="4978.8332">420 1676 836 0,'-7'19'198'0,"3"18"89"0,4 14-240 16,5 31-2-16,11 8 0 15,13 39 9-15,10-2-6 16,28 31 4-16,9-17-2 16,30 1-1-16,3-38-19 15,35-16-4-15,-5-45-9 16,29-36 0-16,-16-26-2 0,16-38-3 15,-27-23-3-15,2-33-57 16,-28-14-58-16,-4-47-262 16,-43 4 13-16</inkml:trace>
  <inkml:trace contextRef="#ctx0" brushRef="#br0" timeOffset="3511.7566">2387 51 524 0,'-25'-6'181'0,"-8"-2"36"16,3 8-147-16,-3 6-11 16,8 6-24-16,-5 9-10 15,5 6-15-15,-4 14 2 0,3 6 0 16,1 22 16-16,5 3 3 16,3 18 12-16,5-2 0 15,6 13 8-15,10-17-12 16,8 4-4-16,9-18-11 15,20-5-4-15,10-18-11 16,15-10-2-16,7-22-2 16,13-15 1-16,-10-15-1 0,12-20 0 15,-12-8-7-15,2-20-10 16,-17 1-9-16,-13-22 300 16,-22 4-578-16,-26-18 287 15</inkml:trace>
  <inkml:trace contextRef="#ctx0" brushRef="#br0" timeOffset="6682.2795">1993-559 895 0,'-30'-19'207'0,"21"-12"82"16,22-12-255-16,18-4 9 15,28-10 1-15,19 6-2 16,30-1 7-16,1 11-4 16,22 13-15-16,-12 20-10 0,12 26-5 15,-18 15-10-15,18 24-28 16,-16-1-12-16,14 19-44 15,-20-5-265-15,7 18 59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4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77 1936 783 0,'-9'65'272'15,"-5"13"39"-15,10 39-180 16,8 20-91-16,12 48 2 16,9 5-17-16,12 42-7 15,0-11-10-15,10 42-1 16,0-17-4-16,0 22 0 16,-4-32 0-16,4 34 7 15,-14-36 2-15,2 32 10 16,-10-26-10-16,3 28 21 15,-11-36-4-15,1 30 0 16,-4-40-8-16,1 23 11 16,-3-34-22-16,2 25-2 15,1-31-2-15,-1 21 0 16,-2-24 0-16,1 22 4 16,-5-34 1-16,2 13 2 0,-2-31-2 15,2 11 0-15,-1-32-3 16,3 9-1-16,-2-27-3 15,7 11 1-15,-5-21-1 16,-2 8 0-16,-2-18 0 16,-2 12-1-16,-6-21-1 15,0-3 0-15,0-19 0 16,0-3-1-16,-2-21 0 16,0 5-1-16,-2-9 1 15,-2 5 0-15,0-6 0 0,-4-1 3 16,0-9 3-16,1 2 2 15,-1-6 2-15,2-2 3 16,2-7-3-16,2 3 0 16,0-10-3-16,2-1-1 15,1-6-1-15,-1-3-1 16,-2-7-2-16,4 2 2 16,0-8-3-16,-2 0 1 15,2 0-1-15,0-2 1 16,2 0 0-16,0 0 0 15,2 0 1-15,1-2-1 16,21-8-1-16,69-31 0 16,-52 24-2-16,12-3 0 15,-2 3 0-15,15-5 0 16,1 7-1-16,13-5 1 16,7 5-2-16,19-5 0 0,-5 5 1 15,22-7 2-15,-7 3-1 16,20-6 0-16,-1 5 1 15,25-3-2-15,-8 5 0 16,26 3 1-16,-12 3 0 16,25-4 0-16,-9 5 0 15,21-7 0-15,-8 1 0 0,22-7 0 16,-24 3 0-16,36 1 0 16,-18 7 0-16,27-1 1 15,-23 10 2-15,46-4-2 16,-24 1 1-16,24-3-1 15,-17 0-2-15,34-7 1 16,-36 1 0-16,41 0 0 16,-23 1 0-16,25 3 0 15,-27 4-1-15,35 3 1 16,-40 3 1-16,44 0 0 16,-33 0 1-16,31 0 1 15,-28-2-1-15,42-6 1 16,-40 1 1-16,51 3 3 15,-36-4 0-15,46 6 0 16,-34 4 1-16,40 2-2 16,-33-2-2-16,37 2-2 15,-34-3 0-15,42-5 0 16,-34-2 1-16,38-6-1 0,-34 3 0 16,42-1 1-16,-42 2-1 15,47 4-1-15,-45 5 0 16,44-1 0-16,-46 4-2 15,39-4 1-15,-40-4 0 16,42-4 2-16,-39 4-1 16,40-5 0-16,-42 1 1 15,37 2-1-15,-44 2 0 0,34 1 0 16,-44 3 0-16,31 2-2 16,-45 4 0-16,28 2 1 15,-46-2 1-15,32 3-1 16,-40-1 1-16,23 4 0 15,-29-4 1-15,25 4 0 16,-48-4-1-16,26 2 0 16,-38-2 0-16,15 3-1 15,-32-1 0-15,27-2 0 16,-36-4 0-16,14-2 0 16,-28-6 0-16,11-7 0 15,-32-1 0-15,14-3 0 16,-28-3-2-16,5-1 3 15,-31 3-3-15,0-3-1 16,-33-3-1-16,-4-5-2 16,-29 0-2-16,-8-10 2 15,-20-2 2-15,-11-12 1 16,-14-2 3-16,-6-17 0 0,-10-4 1 16,-3-20-1-16,-3-1 0 15,-5-34 1-15,3 4-1 16,-5-33 1-16,1 6-1 15,-1-38 2-15,2 17-1 16,-3-48 2-16,9 14 0 16,-1-45 0-16,7 16 1 0,-1-47 3 15,4 27 1-15,0-41 3 16,5 32 0-16,1-42 2 16,2 36-2-16,4-45 0 15,6 33-3-15,1-44-2 16,5 39-3-16,2-31 0 15,-1 42-2-15,-1-18 2 16,-2 49 1-16,-1-27 1 16,-1 44 0-16,-2-11 1 15,0 37-1-15,1-21-1 16,-3 40-1-16,2-9 0 16,0 31-1-16,-6-8 1 15,0 34 0-15,-4 1 0 16,-2 29 0-16,-6-1-1 15,0 25-2-15,-3 2 1 16,-1 20 0-16,-3 1-1 16,-3 16 1-16,0 6 0 15,5 16 2-15,-9 4-1 0,7 9 0 16,-5 4 1-16,-1 8-1 16,-6 4 0-16,-1 4-1 15,-7 5 0-15,0 5 1 16,-10 3 0-16,2 1 0 15,-7-3 0-15,-3-1 0 16,-12-2-1-16,3-3 1 16,-18 3-1-16,-2-2-1 15,-16 1 1-15,5 1-2 0,-30 3 1 16,0-3 0-16,-26 2 1 16,-5 1-1-16,-33 3 1 15,5-5-1-15,-31 7 0 16,10-3 1-16,-33-1-1 15,11-1 1-15,-42 1-1 16,13-5 1-16,-43 1-1 16,26 0 1-16,-44-3-1 15,26 1 0-15,-41-2 0 16,28-3 0-16,-40-5 0 16,29-2-1-16,-42-2 2 15,31-2 0-15,-41-2 1 16,33 1 0-16,-47-1 1 15,43 0-1-15,-45-2 0 16,43-4 0-16,-48-4-1 16,50 1 1-16,-45-9-1 15,45 7 0-15,-49-5 1 0,42 3-1 16,-44-1 2-16,37 4 0 16,-36 1 0-16,32 3-1 15,-34 2 1-15,42-2-1 16,-35 0-1-16,41-3-1 15,-33-3 1-15,49-1-2 16,-45-3 1-16,49 1 1 16,-41-3-1-16,46 6 0 15,-46 1 1-15,54 5-2 0,-42 2-7 16,40 4 7-16,-33 4 6 16,44 2-5-16,-44 0-1 15,47 2 7-15,-29 2-5 16,41-4-7-16,-22 8 6 15,40-2 0-15,-28 3 0 16,48-1 0-16,-30 0 0 16,31-2 0-16,-14 3-1 15,38-1 1-15,-28-2 0 16,41 4 0-16,-18 1 0 16,34-1 0-16,-24 6 1 15,41-3-2-15,-13 5 1 16,31-5-1-16,-14 1 1 15,27 0-1-15,-15 1 1 16,27-1 0-16,-13 1-1 16,29 1 1-16,-3 0 0 15,21-5-1-15,-7 3 1 0,18-2-1 16,-3 3 1-16,12-1-1 16,5 3 0-16,18 1 1 15,3-1-1-15,12-1 0 16,4-1 0-16,9-3 0 15,5 2-1-15,5-3 1 16,7 7-2-16,3 0 1 0,2 11 0 16,2 6 0-16,2 14 0 15,0 5 0-15,2 32 1 16,0 8 0-16,4 54 0 16,-2 22 1-16,6 66 1 15,0 12-7-15,-2 67-9 16,3-9-123-16,9 52-339 15,-6-52 63-15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5.4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-1-10 579 0,'0'-3'199'0,"2"-1"36"15,2 2-161-15,-4 0 7 16,2 2-19-16,0 0-9 15,2 0 0-15,0 2 8 16,1 4-7-16,19 48 8 16,7 81-9-16,-27-26 3 15,-2 10-11-15,-2 42 2 16,2 7-8-16,-2 41 0 16,4-2-10-16,6 47 1 15,-3-16-9-15,7 27 6 16,6-15-4-16,1 38 2 0,-1-42-3 15,5 43 4-15,-5-30-9 16,-1 19 1-16,-1-28 0 16,-1 35-1-16,1-39-4 15,1 33 0-15,1-25-3 16,3 25 0-16,-1-27-2 16,5 37 5-16,-5-35 2 15,3 41 3-15,0-29 3 0,3 31-5 16,-3-37-4-16,8 34-3 15,-1-44-4-15,-3 28-5 16,-6-40 3-16,1 22-1 16,-1-39-1-16,-11 19-15 15,0-41-18-15,-3 12-18 16,-7-35-82-16,2 3-314 16,10-36 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9:48.54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6.4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16 145 0,'-6'-15'413'15,"6"7"-171"-15,2 8-79 16,2 10 97-16,-4-6-226 16,1 4 1-16,15 38 8 0,19 72-2 15,-19-40 6-15,-2 2 2 16,-1 35 8-16,5 8-4 15,-3 37 3-15,-1 4-11 16,6 39-1-16,-5-5-7 16,1 30-5-16,3-21-6 15,5 35 6-15,-3-23-3 16,5 25 3-16,-5-29 1 0,-1 39-1 16,-5-27-5-16,-3 34 5 15,-4-19-9-15,-4 36 2 16,2-32-2-16,-2 25 0 15,3-30-3-15,7 28 7 16,4-27 6-16,3 34 6 16,5-32 2-16,3 35-3 15,2-21-4-15,2 31-8 16,0-27-8-16,3 37-4 16,-7-36-5-16,-2 15-2 15,-3-42-3-15,-1-2-16 16,-1-56-25-16,1-20-24 15,-5-56 327-15,-7-51-756 16,-15-48 351-16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7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3433 197 654 0,'-102'-56'338'0,"-23"3"-80"16,4 12-165-16,-27 16-40 15,9 19-47-15,-25 19-47 0,15 13 72 16,-28 21 7-16,16 5-5 16,-18 32 8-16,13 8-1 15,-30 27 4-15,23 6 2 16,-23 35 6-16,24-11-5 15,-9 38 4-15,32-9-2 16,-7 25-10-16,35-17-6 16,0 31 0-16,27-32-7 15,8 30 1-15,28-12-1 16,9 33-1-16,18-25 3 0,15 35 0 16,18-23-4-16,16 19-1 15,17-27-6-15,23 37-8 16,15-31-2-16,26 19-2 15,7-29-2-15,24 19 0 16,-3-40 0-16,30 3 0 16,-7-33 1-16,43 4 1 15,-7-33-2-15,52 2 2 16,-13-27-1-16,35-3-2 16,-16-25-1-16,51-13 1 15,-34-28-1-15,52-16 2 16,-30-25-1-16,30-23 0 15,-36-18-1-15,24-25 1 16,-53-14-2-16,29-30 1 16,-43-1-1-16,9-39 1 15,-42 4-2-15,10-42 0 0,-43 9 0 16,0-42 1-16,-39 12 1 16,-8-45 3-16,-39 24 2 15,-22-51 6-15,-30 19 3 16,-21-42 7-16,-26 26 2 15,-30-42 5-15,-22 31 1 16,-34-35-1-16,-16 41-6 16,-43-31 5-16,-4 44-5 15,-53-13-4-15,-4 49 2 16,-44-3 0-16,3 56-21 0,-54 17-19 16,25 51-20-16,-47 31-19 15,31 49-91-15,-36 37-331 16,42 33-4-16,-27 33-181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8.4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250 181 538 0,'-2'-11'182'16,"-6"-17"49"-16,-23-52-132 0,16 59-2 15,-1 5-14-15,-7 8-8 16,1 10-20-16,-3 8-17 16,1 10-7-16,-1 15 1 15,5 4-6-15,1 12 7 16,5 3-1-16,8 19 7 15,8-7-6-15,8 12 1 16,8-8-9-16,11 3-3 16,10-22-8-16,16-5 1 15,3-18-2-15,14-11 2 16,1-17-5-16,5-15 0 16,-12-9-4-16,2-19-2 15,-19-4-3-15,-4-11 3 16,-16 3-1-16,-9-9 0 15,-16 5-1-15,-10-1 1 16,-10 7-1-16,-9-6 0 0,-8 8 0 16,-16 5-3-1,-2 6-5-15,-11 9-15 0,3 10-11 16,1 17-11-16,13 12-45 16,-2 13-270-16,14 6 81 15</inkml:trace>
  <inkml:trace contextRef="#ctx0" brushRef="#br0" timeOffset="1302.1338">2403-115 263 0,'-62'-8'0'0,"-7"6"360"16,-3 6-264-16,-8 9 164 0,6 5-213 15,-4 15 219-15,8 4-240 16,3 20 10-16,13 2 0 16,3 21 5-16,16 6 3 15,9 25 3-15,15-6-14 16,17 28-2-16,15-14-8 16,28 4-4-16,19-23-10 15,37-4 0-15,7-36-1 16,26-19-1-16,-7-27-3 15,17-30 0-15,-21-19-1 0,16-25-2 16,-24-17 0-16,0-20 0 16,-27-3-2-16,-16-23 0 15,-35 10 0-15,-20-10-1 16,-29 11 0-16,-27-11 0 16,-15 22-2-16,-29-3 0 15,-2 22-3-15,-21 12 0 16,4 29-34-16,-13 14-36 15,19 23 188-15,-3 10-438 16,15 17 173-16</inkml:trace>
  <inkml:trace contextRef="#ctx0" brushRef="#br0" timeOffset="646.8849">272 330 809 0,'-6'-2'233'0,"-4"2"46"16,-15 6-198-16,-51 43-62 16,68-26-3-16,8-1 0 15,4-9 0-15,4-3-8 16,1-10 2-16,5-8 3 15,-2-4 0-15,3-9 0 0,-1-6-4 16,2-7-5-16,-5-1-2 16,-1 2 1-16,-6 2 0 15,-4 4 0-15,-4 9 13 16,-4 8 5-16,-2 10-1 16,-1 6 1-16,-1 4-1 15,-4 7-11-15,7 1-7 16,-1 0 0-16,4-1 0 15,2 1-2-15,8-5 0 16,0-3 0-16,8-6 0 0,7-6 0 16,5 0 1-16,7 0 0 15,2-6-1-15,4 2 0 16,-4-1-2-16,-1-5-2 16,-11-2-1-16,-5-3 1 15,-14-1 1-15,-10 3 1 16,-10 1 1-16,-11 0 3 15,-4 4 0-15,-8 5 4 16,2 1 1-16,-4 8 2 16,8 5 2-16,-1 11-3 15,11 5-2-15,4 14-2 16,7-4-3-16,8 8-3 16,6-4 2-16,12 2-11 15,5-13-16-15,17-5-16 16,3-13-296-16,17-14 78 0</inkml:trace>
  <inkml:trace contextRef="#ctx0" brushRef="#br0" timeOffset="2553.7867">1769-471 1111 0,'0'-56'229'16,"8"11"112"-16,31-16-328 0,25 8-7 16,30-5 6-16,7 13-8 15,20 4-6-15,-8 13-13 16,5 9-49-16,-23 13-29 15,-1 29-251-15,-30 24 29 16</inkml:trace>
  <inkml:trace contextRef="#ctx0" brushRef="#br0" timeOffset="1857.6481">1937 219 561 0,'-4'5'335'16,"0"1"-49"-16,-2 4-65 16,-6 15-206-16,-1 58-8 15,32-58 1-15,7-2-6 16,9-5 4-16,-4-12 0 0,10-8 3 15,-8-10 2-15,2-9 0 16,-11-9-3-16,-5-3 0 16,-15 2 0-16,-6-4 2 15,-10 9 3-15,-9-1 7 16,-1 11 4-16,-1 5 2 16,0 11-3-16,1 9-2 15,7 9-9-15,-1 13-1 16,6 0-7-16,6 10 1 15,6-5-1-15,6 1 1 16,8-8-1-16,3-2 0 16,6-13 0-16,9-4 1 15,-1-12 1-15,6-12-1 16,-2-7-1-16,0-11-1 16,-15-3 0-16,-5-8-1 15,-13 4 1-15,-12 0 1 0,-9 8 3 16,-13 2 3-16,-5 11 3 15,-14 10 3-15,3 10-3 16,-9 12-2-16,10 3-3 16,2 11-22-16,18-5-18 15,5 3-51-15,16-11 303 16,6-5-582-16,8-12 261 16</inkml:trace>
  <inkml:trace contextRef="#ctx0" brushRef="#br0" timeOffset="2236.6357">12-369 565 0,'-14'-14'423'0,"18"-9"-96"0,24-7-340 16,28-19 340-16,15-11-326 15,18-22 0-15,-1 8-1 16,12 3 0-16,-16 19 0 16,2 20-5-16,-18 32-8 15,4 28-37-15,-11 19-26 16,13 19-250-16,-6 0 44 16</inkml:trace>
  <inkml:trace contextRef="#ctx0" brushRef="#br0" timeOffset="3594.8979">1718 500 681 0,'-25'35'141'0,"7"2"83"16,12-6-183-16,12 8-11 15,8-5 6-15,17 1 7 16,6-8-12-16,16 4-12 16,7-7 38-16,26-7 28 15,-4-13-27-15,18-15 1 16,-2-17-4-16,5-25-32 15,-17-11-32-15,2-26 21 16,-16-2-8-16,-13-23-3 16,-26 2-4-16,-21-12-1 15,-30 16-2-15,-27-22-312 0,-13 17 104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33.3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0 407 0,'-14'12'359'0,"2"-3"-66"0,1 1 2 16,5 16-224-16,8 3-6 15,8 26 6-15,3 15-21 16,13 22 9-16,5-1-2 16,20 27 1-16,7-7-12 15,28 12 2-15,0-14-10 16,21 9-6-16,-3-25 1 15,23-3 4-15,-4-22-1 16,37-11 4-16,0-22-2 0,38-19 2 16,-7-20-7-16,36-29-5 15,-30-26-7-15,22-37-6 16,-28-13-11-16,4-37-21 16,-38 1-23-16,3-33-53 15,-43 10-10-15,-21-35-351 16,-46 16 80-16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0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250 989 160 0,'-4'-20'405'16,"1"11"-148"-16,5 5-70 15,3 15 109-15,9 15-196 16,0 13-26-16,3 31 9 16,-3 12-19-16,4 43 1 15,-3 18-14-15,5 44 5 16,-3 1 0-16,11 58-11 15,-5-8-10-15,2 47-5 16,-3-19-4-16,-4 44-7 16,-11-40 7-16,1 37 2 15,-4-44 0-15,8 26-7 16,-1-44-5-16,7 26-1 16,0-46-6-16,5 28 3 15,-7-32-1-15,3 27 1 16,1-29 2-16,-5 31 0 0,-5-33-3 15,2 19 0-15,0-29-2 16,-7 18-2-16,-1-40-1 16,6 18 0-16,-6-31 0 15,-2 24 3-15,0-28 0 16,-6 17 1-16,0-27 2 16,0 14-2-16,2-35-3 15,2 2-1-15,2-32-3 16,4-5-1-16,4-36-3 0,2-6 1 15,3-20-2-15,5-3 2 16,-3-10-1-16,1 2 0 16,-2-3 1-16,5-1-1 15,-1-7 0-15,7-1 0 16,0-5 0-16,8-2 0 16,-1-4 0-16,10-3 1 15,-3-3 1-15,12-1-1 16,-2-1 0-16,10-4 0 15,-11-2 1-15,13-4-1 16,-7 2 1-16,19-3-1 16,-5-3 1-16,32 0-1 15,-1 5 0-15,32 1 0 16,-4 0 1-16,37 4-1 16,-12 2 1-16,40 3-1 15,-15-1 0-15,38 0 0 0,-16 2 0 16,41 2 0-16,-23 1 0 15,41 5 0-15,-14 6 2 16,39 5 0-16,-25 1 0 16,48 2 0-16,-30-3 1 15,48 1-1-15,-31-5-1 16,49 1-1-16,-34-6 1 16,51 1-1-16,-38-3 0 15,46 4 1-15,-33 0 1 16,41 9 0-16,-35 1 1 0,42 7 0 15,-36-6 1-15,46-1-1 16,-36-7 0-16,52-3-1 16,-43-6 0-16,53-2-1 15,-51-4 0-15,55 2-1 16,-57 2 1-16,55 0 0 16,-57 1 0-16,53 7 2 15,-56 2 0-15,50 3 0 16,-65-1 2-16,62 2 1 15,-54-1 0-15,53-1 0 16,-56-8 0-16,50 3-2 16,-58 1 0-16,31 2 0 15,-51-3-1-15,30 7 1 16,-52 2-1-16,32 3 1 16,-43-1 0-16,34 1 0 15,-36-4 1-15,27-1-2 0,-37-4 0 16,30-5-1-16,-53-1-1 15,29-8-1-15,-39-2 1 16,8-7-2-16,-45-7 1 16,14-6-1-16,-42-3 1 15,9-12-1-15,-34 0 0 16,2-8 0-16,-37 0 0 16,2-12-1-16,-31 3 1 0,-4-17-1 15,-26-1 2-15,-3-24-2 16,-22 3 1-16,-4-26-1 15,-13 3 1-15,-3-26-1 16,-9 7 1-16,0-25 0 16,-4 7-1-16,-2-30 1 15,-2 7-1-15,2-33 0 16,-6 10 1-16,-10-37 0 16,5 17 0-16,-5-41 1 15,-4 18 0-15,-1-45 2 16,7 17 0-16,-8-44 0 15,9 25 1-15,-5-51 1 16,2 31 0-16,5-44 3 16,1 34-1-16,0-36 1 15,6 46 5-15,-2-19 5 16,-2 55-1-16,0-16 1 0,1 52-1 16,-1-18-7-16,0 32-7 15,6-17-2-15,4 31-1 16,-2-14 0-16,2 38 0 15,0-5 1-15,-4 38 0 16,0 7 1-16,0 34 0 16,-6 2 0-16,-2 32 0 15,0 9 0-15,-6 13 0 16,-1 6-1-16,-7 14 1 16,-1 0-1-16,-3 6 1 0,-3 5-1 15,4 5 1-15,-1 3 1 16,3 7-1-16,-2 1 1 15,-1 0 1-15,-3 2-1 16,-2 2 1-16,-6 2 0 16,-1 2-1-16,-5 2-1 15,-1 2 0-15,-13-2 0 16,2 0-2-16,-25-2 2 16,-2 2 2-16,-17-2-2 15,-1 2 1-15,-25 4 0 16,8-2-1-16,-28 0 0 15,-3 3-1-15,-38 3 0 16,8-2 0-16,-42 4 1 16,13-3 0-16,-37-1 1 15,19-2-1-15,-48-2 0 16,17 0-1-16,-53 6 0 0,30-6 0 16,-61 3 0-16,29 9 1 15,-54-2 0-15,31-3-1 16,-56 1 1-16,38-4 0 15,-48-2-1-15,38-4 1 16,-52 0-1-16,39 0 1 16,-52 2 0-16,40-4 1 15,-43 1 1-15,40 1-1 16,-52-2 0-16,54-3 0 16,-44 1 0-16,39-2 0 0,-44 4 0 15,52-2 0 1,-45 6-1-16,44-4 1 0,-40 4 2 15,51-1-1-15,-41 1 1 16,49-4 0-16,-38 6 0 16,48-6-2-16,-38 0 1 15,50 0-1-15,-40 2 1 16,51-2 2-16,-39-2 1 16,59 0 2-16,-36 0-1 15,55 0 0-15,-29-4-3 16,50 1-1-16,-38-1-2 15,38 2 0-15,-34 6 0 16,32 4 1-16,-28 5 1 16,32-3 0-16,-32 6-1 15,42 2 0-15,-35-1-1 16,37 3-1-16,-19 5-1 0,37-5-3 16,-30-1-18-16,42 5-18 15,-28-5-19-15,30 1-68 16,-13 5-80-16,42-3-314 15,19 3 32-15</inkml:trace>
  <inkml:trace contextRef="#ctx0" brushRef="#br0" timeOffset="20806.3786">17822 4303 633 0,'-9'6'191'0,"-7"16"53"15,-33 64-164-15,51-67-14 16,6-7-4-16,2-10-13 15,3-10-2-15,-1-8-14 0,6-11-5 16,-7-4-6-16,-1-2-7 16,-6 1-5-16,-6 3 2 15,-6 8-1-15,-3 1 8 16,-3 8 3-16,2 10 1 16,2 8-2-16,1 10-1 15,5 3-4-15,4 9-2 16,0-5-2-16,6 4 0 15,-1-7 0-15,7 1 0 16,0-7-1-16,5-6 3 16,-1-4-1-16,0-6 3 15,-3-4-1-15,-1-2 3 16,-6-2-4-16,-2-5 0 16,-4-3-4-16,-2-1-1 15,-4-1-5-15,0-1-1 16,-2 5-1-16,1 4 0 15,-1 1-1-15,0 3-1 0,2 10-2 16,0 10 1-16,2 1 0 16,-2 15 0-16,3 1 2 15,1 0 0-15,0-5-1 16,2-3 1-16,2-9-2 16,0-4 0-16,3-6 0 15,-5-4 0-15,0 0 0 16,2 0 0-16,0-2-1 15,2-2-1-15,0 0 2 16,0-2-5-16,0 0-3 0,0 1-9 16,-2-1-4-16,0 0-17 15,-2 2-8-15,0 0-27 16,0 0-14-16,-2 1-252 16,0 1 62-16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0.9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150 118 634 0,'-41'-38'130'0,"4"7"91"15,8 4-163-15,6 9 15 16,9 14 11-16,6 12 5 15,8 14-5-15,2 25-3 16,0 19-12-16,2 32 3 16,-2 13-2-16,2 41-8 15,4 14-9-15,1 55 1 0,-1 2-5 16,4 66 3-16,0-2-5 16,-5 55-9-16,1-26-2 15,0 49 5-15,0-39-5 16,5 42 3-16,-1-44 2 15,6 37 5-15,-1-37-7 16,3 40-2-16,-8-42-7 16,1 43-4-16,-5-39-9 0,-2 43-2 15,-8-52-4 1,0 34-2-16,-2-52-5 0,-2 12-2 16,4-57-7-16,6 9-50 15,2-61-43-15,2-15 113 16,2-52 115-16,-10-38-614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1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0-6 309 0,'33'-2'476'0,"-27"13"-170"16,15 19-183-16,7 9 188 15,5 23-290-15,-4 9 8 0,8 36 6 16,-8 12 7-16,-9 43 12 16,-4 4 0-16,-1 63-2 15,-11-5-2-15,-4 46 4 16,2-5-12-16,-8 48 1 15,0-28 0-15,2 43 5 16,1-31-1-16,5 45 11 16,1-32-2-16,1 54 4 15,6-32-2-15,0 58-8 16,-4-36-9-16,3 42 0 16,-3-48-3-16,6 33-10 15,-2-59 0-15,3 20-4 16,-1-53-9-16,2 16-8 15,-8-53-2-15,2 11-4 16,-3-46-20-16,-5 12-19 16,0-50-55-16,2-3-87 15,2-45 8-15,10-30-339 16,0-58 53-16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17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5216 1376 761 0,'-4'-71'270'15,"-8"3"-1"-15,-2 0-188 0,-1 1-53 0,-5-9-50 16,1 6 59-16,-7-2-5 15,-3-1-6-15,-18-18 4 16,-4 10 0-16,-21-12 5 16,-8-1-3-16,-29-4 3 15,1 20-4-15,-28-2-6 16,5 23-6-16,-29 1 5 16,13 19-4-16,-38 9-2 15,11 19 1-15,-29 12-1 16,17 11-7-16,-31 15-1 0,32 9-4 15,-20 14 0-15,27 1 0 16,-35 25 6-16,31 4 5 16,-23 30 10-16,28 1 4 15,-27 20 2-15,46-3-3 16,-16 27-3-16,40-9-9 16,-13 24 0-16,34-10 0 15,-10 24-3-15,19-22-2 0,-9 17 4 16,19-19-1-16,-5 16 5 15,24-20 0-15,7 28 4 16,15-24-5-16,8 24 0 16,22-13-8-16,15 34-1 15,12-19-4-15,18 31 0 16,13-20-3-16,23 31-1 16,7-30 0-16,32 20-2 15,7-22 1-15,23 20 0 16,-2-34-1-16,25 13 1 15,-9-33 0-15,41 12 0 16,-7-33 0-16,44 7 1 16,-6-25 0-16,39-4-1 15,-24-31-1-15,52-8 0 16,-24-25 0-16,37-14-2 16,-18-22-1-16,30-17 0 0,-44-16-1 15,36-27 0-15,-41-17 0 16,17-34 0-16,-30-18-2 15,9-44 0-15,-43-4-1 16,5-47 1-16,-42 3-1 16,0-46 4-16,-27 14 0 15,-12-47 3-15,-30 21 1 16,-15-39 1-16,-43 27 1 16,-24-30 0-16,-25 34-1 15,-31-47-2-15,-10 34-6 0,-25-43-11 16,-10 33-10-16,-29-26-40 15,3 48-29-15,-50-9-360 16,-4 65 83-16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3.6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2053 472 585 0,'-31'-67'225'0,"17"59"27"16,6 8-165-16,2 10 4 16,2 0-35-16,3-8-3 15,1 2-9-15,0 9 2 16,5 19-4-16,23 61-5 15,-13-61-9-15,9-9-1 16,3-11-5-16,8-8 2 16,0-10-2-16,6-12 0 15,-3-5-3-15,-3-12-5 16,-10 0-6-16,-3-4-1 16,-11 3-4-16,-5 1 0 0,-8 4-2 15,-9 4-1-15,-3 3-3 16,-12 1-8-16,1 1-2 15,-10 7-6-15,8 3-3 16,-7 6-3-16,7 8 5 16,-2 12 0-16,11 3 5 15,1 9 2-15,5-1 7 16,4 2 1-16,6-7 4 0,2-1 0 16,4-7-1-1,0-6 1-15,2-2 2 0,-6-6 1 16,0 0 3-16,0-2 2 15,0 0 1-15,0-2 5 16,0 1-1-16,0 1 2 16,0 0 0-16,0 2 3 15,0 4-4-15,2 2 0 16,0 3 1-16,5 23 1 16,21 46-8-16,-15-64 0 15,3-8-2-15,2-8-1 16,-5-8-3-16,-3-4 5 15,-2 1-3-15,-2-5-2 16,-4 4-6-16,0 1-16 16,-2 3-11-16,0-2-33 15,0 14-32-15,-2 0-242 16,0 0 52-16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4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52 908 543 0,'-16'10'257'0,"3"-5"8"16,1 1-116-16,4-4-36 16,4-8-31-16,2 4-19 15,2-3-4-15,4-15-13 0,16-42-11 16,40-65-7-16,-7 33 4 16,3 0-10-16,17-21-9 15,-9 9 4-15,10-1-1 16,-7 25-7-16,5 16-2 15,-11 32-4-15,7 21 3 16,-15 20-1-16,11 13 1 16,-7 9 0-16,13 10-19 15,-1-2-22-15,9 1 497 16,-6-5-2-16,18-8-818 16,-6-11 790-16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1:00:48.20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61 0 392 0,'-6'81'89'0,"-2"23"37"15,2-18-116-15,-3-11 1 0,-2-11-1 16,-1-4-2-16,6-13-1 16,3-10-2-16,3-2-3 0,6-6-6 15,14-12-14-15,18-17-54 16,14-20-61-16,23-41-9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0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496 247 538 0,'-25'-84'220'0,"9"53"40"16,3 2-138-16,-1-1-2 0,-2 3-31 15,-1 5-16-15,1 7-30 16,-7 5-10-16,-1 6-17 16,-9 14 1-16,0 9-3 15,-8 20 3-15,2 12 2 16,-6 23 4-16,6 5 3 15,2 24 3-15,5 1 4 16,9 19 0-16,13-4-8 16,16 23-4-16,12-21-6 0,19 1-8 15,10-31-3-15,19-13 6 16,2-37 2-16,22-17 8 16,4-24 2-16,19-24 2 15,-9-15-4-15,-1-33-2 16,-21-10-8-16,-9-27-3 15,-25 5-2-15,-12-15-1 16,-15 19-1-16,-15-7 0 16,-16 23-2-16,-15-17-2 15,-8 13-11-15,-18 41-74 32,2 2 2-32,-64-12 276 15,-4 20-571-15,-1 43 272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1.4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116 759 567 0,'0'21'212'16,"0"5"42"-16,5-5-153 0,5 3-1 15,4-9-28-15,3-1-13 16,5-10-20-16,7-6-3 16,2-4-9-16,10-10 2 15,0-1-2-15,8-7 0 16,-6 1-4-16,2-6-2 16,-10 1-4-16,-1-9 0 15,-13 4-5-15,-5-14 0 16,-5-2-2-16,-7-4-2 15,-8 1-5-15,-3-5-3 16,-7 8-5-16,-6 0-18 16,-5 3-12-16,-4-1-33 15,1 10-22-15,-3-2-19 16,2 5-203-16,5 1 54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1.9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246 368 539 0,'-4'0'173'0,"-1"2"49"15,1 2-143-15,-2 12 10 16,-2 17-16-16,-6 64-1 16,22-63-20-16,2-3-9 15,6-13-18-15,3-9 0 16,1-13-6-16,1-13-1 16,-1-7-2-16,-3-17-3 15,-1-2-6-15,-2-9-1 16,-5 3-4-16,-9-2-1 15,-4 4-2-15,-7 4-4 0,-5 10-5 16,-5 10-9-16,1 9-4 16,-5 22-13-16,1 11-2 15,1 24-21-15,3 12-217 16,7 17 65-16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2.9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2158 228 349 0,'-17'-30'235'0,"-9"1"-15"0,-3 7-35 16,-10 5-107-16,4 11 1 16,-6 10 6-16,6 13-24 15,0 13 1-15,7 9 0 16,-1 17-17-16,11 3-12 16,5 17 4-16,7-3-6 15,8 12-4-15,8-10-1 0,13 15 2 16,8-12-3-16,22 10-1 15,10-16-2-15,22 0 3 16,5-17-2-16,22-6 0 16,-11-20-1-16,12-10 1 15,-13-17-4-15,2-17 0 16,-16-11-3-16,1-24 3 16,-18-9-1-16,3-23-3 15,-13 0-5-15,-3-22 0 16,-17 7-5-16,-11-13-4 15,-15 19 2-15,-16-15 3 16,-17 16-4-16,-19-5-1 16,-4 18-1-16,-23-11-6 15,-3 22-4-15,-19 9-8 16,6 22-5-16,-13 14-25 16,9 25-10-16,-14 19-39 15,14 10-36-15,-8 16-238 0,14 2 50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4.0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2483 30 622 0,'11'12'334'0,"5"2"37"0,2 9-227 16,3 6-41-16,1 14-33 15,-1 2-46-15,-3 16-43 16,-5-3 77-16,-3 15-17 16,-8-9-17-16,-10 10-4 15,-7-7-8-15,-11 7-8 16,-7-13 4-16,-6-1 0 16,-2-9-4-16,-6-12-12 15,2-18-16-15,0-11-44 16,4-20-29-16,2-19-270 15,8-6 49-15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5.1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8 659 736 0,'-10'-41'243'0,"12"-17"64"15,4-5-202-15,11-15-8 16,11 6-8-16,18-14-22 15,5 10-22-15,16 0 6 16,-3 19-14-16,10 16-13 16,-7 29-3-16,7 22-3 15,-13 19-12-15,7 22-3 16,-11 6-3-16,3 11-70 16,-9 0 250-16,15 16 250 15,-7-9-800-15,5 16 601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5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0 387 0,'0'5'112'0,"6"31"413"16,4 16-249-16,8 36 83 15,5 14-288-15,16 42 3 16,6-1-18-16,20 23-2 16,3-14-6-16,26 4 0 15,-1-33-15-15,27-9 2 16,-1-38-5-16,17-17 6 16,-11-36 0-16,18-27-3 15,-18-25-2-15,8-34-2 16,-20-17-9-16,-2-31-10 15,-31-4-2-15,-15-26-14 0,-24 14-16 16,-18-14-52-16,-13 22-31 16,-10-12-73-16,-6 20-64 15,0-10-198-15,4 19 25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7:53.640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15875" units="cm"/>
      <inkml:brushProperty name="height" value="0.15875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3263 717 0,'4'-70'242'0,"5"-28"56"15,3-5-201-15,8-28 2 16,5 4-26-16,8-25-8 16,-4 5-11-16,10-25-10 15,-3 14-16-15,9-26-2 16,-4 12-9-16,13-27-16 15,-3 12 2-15,10-22 3 16,-11 10-5-16,-1-12-6 16,-10 37 4-16,6 6-1 15,-17 37 0-15,3 22 0 16,-4 38 1-16,0 19-2 16,-7 22-13-16,5 21-13 15,-7 18 26-15,5 34 4 16,-5 22 3-16,7 52 16 15,5 31 14-15,9 57-25 16,4 8-3-16,9 51-1 0,-1-22-1 16,6 2 0-16,-8-41-1 15,7 6 2-15,-5-50-1 16,2-3 0-16,-14-39-1 16,-4-4 1-16,-12-38-2 15,-3-9 1-15,-12-23 0 16,0-12 0-16,-4-23-100 15,-8-16-268-15,-6-15 57 16</inkml:trace>
  <inkml:trace contextRef="#ctx0" brushRef="#br0" timeOffset="257.3089">302 1740 804 0,'32'-10'225'0,"26"0"64"16,10 4-233-16,16-3 1 15,-3 1-20-15,18-2-22 16,-15 4-11-16,16-8-37 15,-8 5-28-15,23-5-239 16,-12 2 43-16</inkml:trace>
  <inkml:trace contextRef="#ctx0" brushRef="#br0" timeOffset="808.354">2361 1640 789 0,'-18'14'230'15,"3"-2"61"-15,-7 9-223 16,1 2-11-16,-9 11-6 15,3 1-13-15,-6 14-4 16,2-4-3-16,-3 11 4 16,9 1-5-16,9 17-10 15,9 2-1-15,8 20-2 16,11-2-6-16,14 7-7 16,3-15 0-16,8-4 0 15,6-25 1-15,4-8 4 16,-10-26 5-16,2-13 11 0,-6-20 9 15,4-21 0-15,-9-18-3 16,3-25-2-16,-6-12-9 16,-5-29-7-16,-8 1 1 15,-1-15 7-15,-5 8 2 16,0-15 1-16,-8 16-2 16,0-20-3-16,-4 13-6 15,0-20-8-15,2 13-2 16,3-15-1-16,-1 18-1 15,0-19-1-15,-2 21-1 0,2 2-1 16,0 26-4-16,0 9-18 16,0 33-14-16,-2 8-36 15,-4 18-32-15,-2 12-306 16,-3 21 73-16</inkml:trace>
  <inkml:trace contextRef="#ctx0" brushRef="#br0" timeOffset="1022.777">2244 1076 381 0,'35'-6'103'0,"23"-16"394"16,9-3-283-16,11-14 90 0,-4-2-291 15,8-4-24-15,-10 12-24 16,7 3-268-16,-17 21 65 16</inkml:trace>
  <inkml:trace contextRef="#ctx0" brushRef="#br0" timeOffset="1488.7161">3458 1480 847 0,'79'-29'258'15,"-5"-18"73"-15,12-16-221 16,-14-5-24-16,-2-14 6 16,-21 6-33-16,-8-12-7 15,-21 10-11-15,-11-2-12 16,-11 7-13-16,-5-7-5 15,-11 16-7-15,-7-3-6 16,-7 13 1-16,-11 7-5 16,-3 20 0-16,-11 9-3 15,6 14 1-15,-5 20-1 16,13 15 3-16,0 24 0 16,7 11 2-16,-1 30 0 15,6 3 3-15,2 32 2 0,7 2 2 16,11 45 7-16,5-4 2 15,10 33 4-15,9-16 1 16,3 24 4-16,0-34-5 16,5 11 1-16,-1-30-4 15,-3 8-3-15,-1-35-5 16,1 1-1-16,-5-26-4 16,0-3-15-16,-4-31-14 15,-3-5-35-15,-1-26-22 16,-2-12-19-16,-6-25-283 0,-3-18 83 15</inkml:trace>
  <inkml:trace contextRef="#ctx0" brushRef="#br0" timeOffset="1953.0291">3148 2310 772 0,'19'-10'254'0,"21"4"66"16,6 1-195-16,25-3-12 15,3-2-34-15,35 2 4 16,-3-7-9-16,17-11-8 16,-10 1-26-16,10-10 5 15,-27-1-22-15,1-5-20 0,-20 6-19 16,-7-8 27-16,-23 4-5 15,-6-6 0-15,-16 6-1 16,-9-6-1-16,-14 8-1 16,-10-2-8-16,-8 10-2 15,-11 0-6-15,-4 11-1 16,-8 10-3-16,0 16 7 16,-8 17 2-16,6 16 3 15,-4 24 2-15,4 1 1 0,8 22 1 16,9-4 0-16,9 12 0 15,11-16 0-15,11 8 2 16,9-18-2-16,13-5-1 16,7-17-11-16,14-3-12 15,1-19-26-15,12-11-33 16,-3-15-17-16,16-11-123 16,-9-15-136-16,5-17 10 15</inkml:trace>
  <inkml:trace contextRef="#ctx0" brushRef="#br0" timeOffset="2253.2266">4890 1832 941 0,'10'70'277'16,"4"10"68"-16,5 25-253 0,1-9-20 15,5 8-1-15,-2-17-17 16,5-6 5-16,-7-27 3 15,3-9 7-15,-11-17 2 16,5-13-14-16,-8-15-13 16,-3-17-6-16,3-13-16 15,4-19-18-15,0-15 4 16,5-26-6-16,5 2-25 0,3-19-15 16,-2 7-41-16,9 1-40 15,1 26-12-15,4 5-28 16,-4 25-4-16,12 10 23 15,-8 11-201-15,6 11 78 16</inkml:trace>
  <inkml:trace contextRef="#ctx0" brushRef="#br0" timeOffset="2986.1701">5861 1451 389 0,'39'17'383'0,"19"-15"-78"0,3-10-224 15,23-7 249-15,-4-7-253 16,16 3 3-16,-14 3-18 15,8 6 0-15,-16 14-9 16,8 26 0-16,-14 13-11 16,6 29-4-16,-13 14-7 15,0 23-1-15,-13-1-9 0,1 17-5 16,-16-14-6-16,1 8-6 16,-13-17-17-16,-3-5-11 15,-9-25-53-15,1-13 314 16,-2-28-648-16,6-21 280 15</inkml:trace>
  <inkml:trace contextRef="#ctx0" brushRef="#br0" timeOffset="2687.9687">6054 1685 634 0,'22'6'216'0,"-13"4"60"15,-13 3-161-15,-3 7-24 16,-7-1-8-16,-8 9-4 16,-1 7-26-16,-6 10 0 15,-1 4-6-15,-3 21-2 0,6 0-9 16,2 22 2 0,11-4-7-16,4 8-9 0,18-16-6 15,9 0-4-15,11-27-5 16,13-9-2-16,10-18 5 15,9-14 5-15,-1-16 3 16,5-18 6-16,-9-15 3 16,2-22 9-16,-18-9-2 15,0-26 9-15,-10-1-2 16,-4-23 5-16,-11 7-11 0,6-16-3 16,-11 8-8-16,-5-27-9 15,-4 11-8-15,0-19-2 16,-6 11-4-16,1-9-2 15,1 27 2-15,-8-10-9 16,0 29-9-16,-5 3-29 16,-1 29-22-16,-5 5-45 15,-3 28-21-15,-9 14-238 16,-2 21-36-16,-16 18-68 16</inkml:trace>
  <inkml:trace contextRef="#ctx0" brushRef="#br0" timeOffset="3316.2877">7240 1240 502 0,'19'86'431'0,"1"33"-95"16,1 4-290-16,3 19 319 0,-3-20-294 15,5 1 7-15,-5-32-2 16,0-9 6-16,-3-25-8 16,-2-16-4-16,-10-18-10 15,-1-17-4-15,-1-17-14 16,2-25-8-16,0-6-14 15,6-31-5-15,5-7-11 16,5-27-11-16,5 3-17 16,4-32-18-16,1 11-37 15,3-4-39-15,2 33-11 0,8 10-36 16,-2 41-266-16,10 14 95 16</inkml:trace>
  <inkml:trace contextRef="#ctx0" brushRef="#br0" timeOffset="3685.3015">9509 730 396 0,'31'-2'407'0,"-7"10"-79"0,-5 11-223 15,1 30 264-15,-6 8-260 16,-1 31-10-16,-3 11-20 16,2 42-1-16,-3 0-24 15,3 30-10-15,-6-14-10 16,4 15-15-16,-2-28-13 15,-1 10-3-15,1-31-2 16,2 4-7-16,-4-23-12 16,-2-12-36-16,-2-26-18 15,-2-7-20-15,-2-28-34 0,-4-13-283 16,0-22 102-16</inkml:trace>
  <inkml:trace contextRef="#ctx0" brushRef="#br0" timeOffset="4015.419">9185 1941 575 0,'16'-25'289'16,"5"-3"15"-16,20-9-71 15,8 0-153-15,21-6 7 16,2 8 16-16,14-2-21 15,-9 7 1-15,9 13-19 16,-12 11-7-16,10 16-10 16,-8 15-17-16,10 28-13 0,-8 11 13 15,2 16 0-15,-16 4-7 16,1 16-7-16,-22-12-9 16,-2 8-2-16,-12-14-3 15,-1 4-21-15,-11-22-7 16,5-3-27-16,-9-22-24 15,3-4-61-15,-4-25 381 16,1-20-649-16,1-20 307 0</inkml:trace>
  <inkml:trace contextRef="#ctx0" brushRef="#br0" timeOffset="4377.4516">10495 925 419 0,'-1'-29'322'0,"4"8"-58"15,5 1-1-15,4 2-216 16,2 3 4-16,1-9 14 16,3-1-13-16,3-2 2 15,-1 3-11-15,3 7 2 16,1 17-2-16,5 25 14 15,-2 26-3-15,3 43 15 0,-1 23 8 16,2 55-17 0,-3 3-25-16,-1 32 9 0,-6-19-18 15,-5 23-16-15,-8-45 6 16,-2 2 4-16,-2-35-18 16,-1-1-16-16,3-38-16 15,0-10-42-15,2-23-25 16,8-16 48-16,-7-24-363 15,9-25 131-15</inkml:trace>
  <inkml:trace contextRef="#ctx0" brushRef="#br0" timeOffset="4944.9342">12831 1849 356 0,'16'-43'394'16,"-12"8"-98"-16,-6 0-194 15,-4 7 224-15,-11 7-234 0,-9 11-25 16,-17 14-1 0,-8 18-16-16,-19 23-5 0,-2 15-14 15,-6 36-4-15,15 9-9 16,5 26 2-16,17-8-5 16,13 10-4-16,16-28-5 15,16-13-1-15,16-33-4 16,19-20 2-16,10-25 1 15,15-26 0-15,1-17 2 0,11-28 0 16,-10-10-2-16,5-20-1 16,-13 1 1-16,-1-20 0 15,-16 14-1-15,2-13 0 16,-10 15-2-16,-2 2 11 16,-7 26 6-16,-7 17 10 15,-5 29 8-15,-8 32 7 16,-4 23-9-16,-4 23-6 15,0 16-10-15,-2 28-8 16,0-8-7-16,1 11-13 16,5-17-13-16,3 2-39 15,5-28-24-15,6-6-59 16,5-15 334-16,11-11-607 16,1-17 293-16</inkml:trace>
  <inkml:trace contextRef="#ctx0" brushRef="#br0" timeOffset="5469.5319">13997 1824 788 0,'-5'-22'248'0,"-7"7"72"16,-6 3-203-16,-1 2-4 15,-9 10 9-15,-1 6-36 0,-6 14-8 16,0 5-22-16,-2 18-12 16,3 4-21-16,3 17-4 15,10 1-6-15,3 15-2 16,6-2-1-16,8 14-3 16,3-10-3-16,12 8-2 15,5-18-2-15,13-10 0 16,4-19 0-16,14-13 0 15,0-25 2-15,10-16 1 16,-3-17 1-16,5-24 4 16,-6-11 3-16,5-23 8 15,-9-6 5-15,-2-21 11 16,-8 8 1-16,-4-20 7 16,-13 9-6-16,-7-14-1 15,-9 5-11-15,-8-26-4 16,-4 9-9-16,3-22-3 15,-3 21-4-15,0-15-2 0,4 25 0 16,-4 0-2-16,-2 24 1 16,4-5-5-16,2 27-6 15,-2 1-4-15,4 19-29 16,2 5-48-16,-4 11-25 16,-1 16-64-16,-3 17-244 15,-16 22-15-15,-9 16-88 16</inkml:trace>
  <inkml:trace contextRef="#ctx0" brushRef="#br0" timeOffset="5665.0084">13818 876 935 0,'35'22'271'15,"10"-8"120"-15,23-20-267 16,14-6-51-16,31-6-6 15,-5-3-20-15,15-2-54 16,-18 3-2-16,7 0-3 16,-26 7-61-16,9 1-320 15,-15 8 73-15</inkml:trace>
  <inkml:trace contextRef="#ctx0" brushRef="#br0" timeOffset="6173.6521">15505 1583 920 0,'8'-9'228'16,"2"15"103"-16,5 25-251 15,3 18 8-15,5 31-8 16,1 6-32-16,5 31-13 15,4-2-17-15,8 6-18 16,-4-21 15-16,6-6 7 16,-5-28 1-16,-1-15 13 15,-14-24 6-15,0-13 7 16,-9-18-2-16,0-20 0 16,-4-15-13-16,3-25-5 0,-1-10-12 15,2-22-5 1,7 2-5-16,1-21-3 0,5 8-4 15,4-18-12-15,-1 5-11 16,-3-12-24-16,-6 22-24 16,-1 11-44-16,-8 28-15 15,-1 21-290-15,-5 26 71 16</inkml:trace>
  <inkml:trace contextRef="#ctx0" brushRef="#br0" timeOffset="6643.3957">16611 1195 1029 0,'-14'2'244'16,"-6"4"129"-16,-1 1-301 0,3 3-5 16,5-4-4-16,1 0-33 15,6 0-42-15,2-6-34 16,4-2-27-16,0 0-54 15,2 0-104-15,4-2-130 16,2 0-16-16</inkml:trace>
  <inkml:trace contextRef="#ctx0" brushRef="#br0" timeOffset="6416.9978">16650 1679 258 0,'33'55'254'0,"-4"25"288"15,-5-2-283-15,-5 26 91 16,-9-9-298-16,-10 11-9 15,-10-13-24-15,-4 3-5 16,-5-24-17-16,3-7-43 16,3-22-32-16,7-16-280 15,0-25 57-15</inkml:trace>
  <inkml:trace contextRef="#ctx0" brushRef="#br0" timeOffset="6967.5281">17114 1353 912 0,'30'78'230'0,"5"26"84"16,-6 5-262-16,-1 18 36 16,-11-18-7-16,3 18 3 15,-7-17-8-15,1-3 7 16,-6-25-26-16,2-8 9 16,-6-31-4-16,-3-11 16 0,-1-21-10 15,-1-11-5-15,-3-19-18 16,0-14-9-16,4-7-18 15,4-24-9-15,3-10-7 16,13-14-1-16,1-2-3 16,15-25-16-16,-5 5-17 15,16-22-15-15,-4 5-8 16,-2-8-36-16,-4 18-11 16,2 3-36-16,-18 34-8 0,3 10-277 15,-5 21 72-15</inkml:trace>
  <inkml:trace contextRef="#ctx0" brushRef="#br0" timeOffset="7402.364">18109 585 829 0,'15'53'289'15,"-11"4"64"-15,-8 37-210 16,-7 19-29-16,-7 31 3 16,-5 5-44-16,-1 27-12 15,3-20-18-15,3 4-9 16,12-37-20-16,10-17-6 16,8-36-6-16,11-21-1 0,5-26 0 15,11-15 0-15,-4-20 0 16,10-19-1-16,-4-12 0 15,8-16-1-15,-6-1 1 16,-1-12 1-16,-6 7 0 16,-5-9 0-16,-10 17 0 15,-5 8 1-15,-8 20 2 16,-6 23 11-16,-4 28 4 0,-10 23 4 16,0 13-2-16,-5 24-2 15,1-4-10-15,-1 4-9 16,11-15-14-16,0-1-26 15,10-17-24-15,4-8-53 16,9-14-28-16,3-9-282 16,-1-20 60-16</inkml:trace>
  <inkml:trace contextRef="#ctx0" brushRef="#br0" timeOffset="7646.7102">18956 1585 857 0,'33'47'301'0,"-1"29"63"16,-13 12-237-16,-1 30-7 15,1 7-21-15,-1 25-4 16,-8-13-16-16,-2 11 1 0,-5-21-8 16,-6 4-21-16,-9-28-21 15,0 1-12-15,-2-22-12 16,-1-8-2-16,-1-25-25 15,-3-16-46-15,3-25-26 16,0-29-66-16,3-24-302 16,1-35 74-16</inkml:trace>
  <inkml:trace contextRef="#ctx0" brushRef="#br0" timeOffset="7878.2008">19034 859 1067 0,'8'-31'337'16,"-6"13"86"-16,-2 14-296 15,0 6-25-15,-2 6-26 16,0-8-47-16,0 2-38 16,0 0-31-16,0 0-45 15,2 0-22-15,0 0-45 16,0 0-25-16,2 2-218 15,0 1 64-15</inkml:trace>
  <inkml:trace contextRef="#ctx0" brushRef="#br0" timeOffset="8334.0174">19497 1166 740 0,'33'-4'320'0,"3"-4"38"15,5-2-150-15,-2 4-78 16,8-4 22-16,-6 8-39 16,9 6 1-16,-7 6-14 0,2 16-9 15,-10 9-20-15,1 31-20 16,-9 10-22-16,-8 24-8 16,-3-1-11-16,0 19-12 15,-7-23 6-15,-5 7-3 16,4-26-1-16,-4 2-1 15,-6-21-4-15,-2-8-5 16,-4-16-8-16,-3-10-10 16,-7-11-11-16,-7-16-6 15,-5-6 2-15,-7-13 8 16,0-2 7-16,-10-11 13 16,6 1 10-16,-6 0 4 15,8 8 7-15,2 11 7 16,10 16 2-16,5 18 11 15,9 11 3-15,5 22 0 16,6 1-2-16,12 11-1 16,2-8-9-16,15-5-6 0,8-14-8 15,16-19-23-15,5-15-28 16,21-19-69-16,-7-17-42 16,10-16-327-16,-10-7 49 15</inkml:trace>
  <inkml:trace contextRef="#ctx0" brushRef="#br0" timeOffset="9021.1439">21962 1404 828 0,'-2'-20'256'0,"4"18"59"15,2 30-219-15,2 24-4 16,2 36-15-16,-2 10-17 15,-1 25-3-15,1-10-18 0,2 6-17 16,0-21-7-16,0-6 3 16,-2-30 1-16,-5-11 7 15,-1-33 2-15,2-24-1 16,0-23-8-16,2-28-6 16,6-9-9-16,8-20-3 15,-3-2 0-15,11-18-2 16,3 7 1-16,16-32-2 15,-4 12 0-15,17-2 0 16,1 29-1-16,7 17 2 16,-11 50 4-16,4 31 11 15,-16 29 8-15,2 39 8 16,-16 10 2-16,2 22-1 16,-11 1-10-16,-1 12-6 15,-3-23-8-15,0 11-3 16,-3-13-4-16,-1-4-26 15,-2-20-19-15,-1-7-66 16,-3-24-25-16,0-27-299 0,2-32 52 16</inkml:trace>
  <inkml:trace contextRef="#ctx0" brushRef="#br0" timeOffset="9396.1425">23271 1738 706 0,'82'0'350'0,"-20"0"36"0,7-6-144 15,-7-6-164-15,2-9 20 16,-13-1-43-16,-4-9-41 16,-16 0 9-16,-7-4 11 15,-12 1-23-15,-10-3-4 16,-10 8-4-16,-12-6 0 15,-7 7-2-15,-12 7-2 16,0 17 0-16,-10 20-1 16,6 19 3-16,-10 31 2 15,10 14 0-15,-2 22 2 16,12-1 0-16,2 19-2 16,13-13-1-16,8 14 0 15,12-21-10-15,14-3-33 16,6-28-18-16,15-11-47 15,2-26-48-15,10-25-244 16,-3-18 55-16</inkml:trace>
  <inkml:trace contextRef="#ctx0" brushRef="#br0" timeOffset="10010.4988">24134 1367 850 0,'18'31'272'15,"-5"31"70"-15,-11 17-227 0,-2 24-26 16,-6-3-8-16,-3 13-12 16,-1-10-20-16,0 15-2 15,2-21-20-15,2-3-7 16,4-22-9-16,2-15-6 16,6-28-2-16,0-23 1 15,8-22-1-15,1-25-1 16,1-15 2-16,4-20-2 15,-1 0-2-15,6-20 0 16,3 6 0-16,5-17-1 16,0 1-1-16,12-15 0 15,-2 21 1-15,6 12 3 16,-6 36 2-16,6 32 17 16,-10 44 12-16,-2 26 13 15,-6 25 2-15,-2 22 1 16,-7-1-15-16,1 11-9 0,-7-9-14 15,-4 6-4-15,-5-17-4 16,1 7 0-16,-6-22-2 16,2-3 1-16,0-26-1 15,2-12-8-15,4-25-7 16,13-20-7-16,1-17 10 16,9-31-3-16,4-7 5 15,6-25 6-15,-4-1 7 16,12-21-13-16,-8 15 3 15,7-14 3-15,-7 23 1 0,2 14 0 16,-10 35 5-16,3 27 7 16,-13 34 6-16,-2 25 6 15,-7 17 0-15,-6 20 0 16,-8 0-9-16,0 14-4 16,-4-8-5-16,2 8-5 15,0-14-12-15,4 2-48 16,0-16-23-16,5-7-65 15,5-20-26-15,6-16-272 16,1-17 67-16</inkml:trace>
  <inkml:trace contextRef="#ctx0" brushRef="#br0" timeOffset="10309.6997">26046 1933 382 0,'55'-29'350'0,"11"-8"-53"0,-11 5 0 15,1-5-175-15,-7 6-34 16,-4-8-18-16,-14 4-17 16,-5 0-18-16,-16 3 14 15,-12-1 3-15,-10 12 1 16,-12 7-5-16,-11 12-4 16,-6 18 2-16,-2 13-5 15,-7 18 2-15,5 8-7 0,-2 21-7 16,8 2-5-16,5 20-6 15,11-7-8-15,7 11-9 16,14-16-7-16,10-2-36 16,4-26-12-16,11-7-13 15,5-20-51-15,7-17-313 16,-2-16 109-16</inkml:trace>
  <inkml:trace contextRef="#ctx0" brushRef="#br0" timeOffset="10689.6835">26786 1478 461 0,'0'84'368'16,"-4"-2"-68"-16,-3 22-4 15,-3-11-238-15,-2 13 9 0,2-14-24 16,4-5-6-16,2-28-9 15,4-8-2-15,4-34-3 16,4-22 0-16,4-23-3 16,6-21 1-16,5-13-5 15,8-18-3-15,0 2 0 16,12-18 3-16,0 6-2 16,12-13 12-16,-4 11 5 0,9 4 13 15,-7 33-1-15,0 20 5 16,-14 35-9-16,-6 37-1 15,-11 22-11-15,-9 25-3 16,-9 8-5-16,-6 15-7 16,-6-11-21-16,-5 11-52 15,3-17-27-15,6 2-32 16,4-20-318-16,16-8 81 16</inkml:trace>
  <inkml:trace contextRef="#ctx0" brushRef="#br0" timeOffset="11194.3345">28249 1306 1003 0,'-41'10'282'0,"-6"19"79"15,-15 28-262-15,1 9-30 16,-11 24-2-16,7 2-17 16,3 19-9-16,17-13-20 15,10 1-8-15,21-18-21 16,18-15-9-16,18-29-8 16,15-19-1-16,10-26-2 0,15-27 6 15,1-16 3 1,13-23 9-16,-10-6 1 0,4-18 2 15,-13 4 4-15,0-29 5 16,-16 2-1-16,10-31 3 16,-9 5 4-16,7-25 7 15,-6 30 7-15,2 11 19 16,-15 47 15-16,-7 33 11 16,-13 57 8-16,-12 49 3 15,-8 27-14-15,-11 41-13 16,-7 14-12-16,-9 40-14 15,0-11-9-15,-6 22-5 16,10-32-8-16,2 6-25 16,15-41-32-16,12-2-58 15,10-37-26-15,9-2-59 16,9-37-208-16,9-29-23 16,0-35-65-16</inkml:trace>
  <inkml:trace contextRef="#ctx0" brushRef="#br0" timeOffset="11598.2545">29056 1251 447 0,'-4'28'469'16,"-6"26"-106"-16,-4 13-253 0,-1 27 285 16,-3 3-300-16,1 17-12 15,3-17-27-15,8 1-16 16,8-24-16-16,14-11-14 15,7-28-14-15,14-20-5 16,6-19-3-16,12-19-5 16,-4-16 0-16,9-18-2 15,-5-3 5-15,5-11-1 16,-7 1 5-16,6-18 2 16,-8 4 2-16,7-19 2 15,-7 7 4-15,2 6 0 16,-12 34 10-16,-8 26 10 15,-18 38 6-15,-5 37 8 16,-10 27 1-16,-10 30-8 16,-1 7-8-16,-7 20-6 15,1-18-9-15,-1-5-23 16,6-26-19-16,12-6-40 0,8-29-26 16,10-10-45-16,5-23 3 15,12-22-245-15,-3-19 77 16</inkml:trace>
  <inkml:trace contextRef="#ctx0" brushRef="#br0" timeOffset="11943.3337">30290 1263 814 0,'33'-6'289'0,"-7"36"47"16,-13 24-211-16,-5 32 13 15,-10 8-38-15,-4 21 1 16,-5-9-11-16,-1-3-11 15,0-23-16-15,0-7 3 16,3-25-12-16,3-12 6 16,2-21-10-16,4-17-1 15,2-13-13-15,8-24-7 16,1-12-10-16,9-20-6 16,3-3-6-16,12-20-1 15,-1-1-2-15,11-24-9 16,0 5-9-16,9-24-28 15,-5 3-23-15,4-19-24 16,-10 13-43-16,11-31-28 16,-5 18-7-16,2-24-273 15,-6 8 76-15</inkml:trace>
  <inkml:trace contextRef="#ctx0" brushRef="#br1" timeOffset="31011.2231">6093 4810 614 0,'10'-21'207'0,"-2"3"37"16,-8 6-154-16,4 6-29 15,5 18 48 1,-1 6-57-16,6 15 3 15,2 6-3-15,-1 12-4 16,-3-2-9-16,7 13 0 16,-5-7-8-16,8 13-4 15,-1 2 0-15,8 12-1 0,-1-3-2 16,7 12 7-16,2-7-5 16,16 10 1-16,1-14 3 15,21 2 3-15,5-10-12 16,27 9 2-16,1-13-3 15,26 4 1-15,-7-7-2 16,31-3 3-16,-5-15 0 16,32-4 13-16,-7-18-3 15,33-7 2-15,-6-6-2 16,24-10-2-16,-32-4-14 0,20-6-4 16,-24 0-4-16,6-8-4 15,-35 5-6-15,4-1-30 16,-37 0-21-16,-10 0-19 15,-37 3-19-15,-12-5-354 16,-29-2 121-16</inkml:trace>
  <inkml:trace contextRef="#ctx0" brushRef="#br1" timeOffset="31568.7338">9689 5572 726 0,'-45'13'308'0,"0"-1"4"16,14-2-148-16,9 5-126 15,20 1-9-15,18 2 15 16,7 1 3-16,18 1 0 15,4-5-2-15,16 7 2 16,-3-3-11-16,13 7-9 16,-9-1-3-16,7 8 5 15,-17-1-4-15,-1 11 5 16,-16 2 0-16,-7 13 4 16,-13 3-4-16,-9 15-5 15,-12-2-7-15,-11 12-2 16,-7-8-7-16,-11 10-3 15,-6-14-3-15,-6 6-23 16,2-9-23-16,-9 5-20 16,5-10-68-16,-2 4-65 15,8-29-212-15,2-17 7 0</inkml:trace>
  <inkml:trace contextRef="#ctx0" brushRef="#br2" timeOffset="38869.8444">11847 5931 706 0,'-8'-45'215'0,"2"-4"64"16,4 6-198-16,4 8-3 15,-2 12-13-15,4 7-5 16,0 14-16-16,0 22 11 15,-6 13-3-15,0 27-4 16,-2 21-6-16,2 36-4 16,2 0-16-16,6 22-4 15,2-14-4-15,0 3-6 16,3-28-3-16,9-2-2 16,5-26 0-16,3-9-2 15,7-22 1-15,2-10 1 0,-4-21 0 16,-2-16 0-16,1-14 1 15,-1-17-1-15,-6-6 0 16,5-14-1-16,-5-1 0 16,-2-14 0-16,-1-3-1 15,-3-16 0-15,-1 5 0 16,0-12-1-16,-3 12-1 16,5 4 2-16,-5 23-1 15,3 13 0-15,-2 22-1 0,-1 18 6 16,-5 16 4-16,4 21 7 15,-5 8 6-15,3 24 0 16,-2 1-5-16,2 20-2 16,-3-4-6-16,-1 12-7 15,-2-14 2-15,4 16-2 16,-4-12-3-16,0 10-12 16,-1-16-12-16,3 6-12 15,-2-19-38-15,2-5-49 16,0-21 275-16,2-13-524 15,-1-24 230-15</inkml:trace>
  <inkml:trace contextRef="#ctx0" brushRef="#br2" timeOffset="39515.1229">12865 5925 317 0,'7'6'368'16,"5"14"-82"-16,-6 13-178 16,10 27 210-16,-3 11-232 15,-1 17-3-15,-2-3-26 16,1 11-9-16,-5-18-18 0,-4 2-4 16,0-17-10-16,0-10-2 15,0-18-4-15,-2-12 1 16,0-13-4-16,0-18-2 15,0-13 0-15,4-22-1 16,2-12-2-16,6-27-1 16,-1 2-1-16,9-26-1 15,-3 7 0-15,9-7-1 16,1 20 1-16,6 8 0 16,1 29 2-16,3 26 4 15,-4 23 7-15,0 27 13 16,-4 22 3-16,3 29 4 15,-7 6-4-15,0 24-6 16,-5-9-12-16,-2 11-4 16,-3-20-4-16,-1-3 0 15,-4-16-1-15,-1-17 0 16,-1-18-1-16,2-21-1 16,2-26-1-16,7-32 0 0,3-16-3 15,11-33-2-15,-4-4 1 16,4-27-2-16,-1 10-1 15,-1-10 5-15,-4 22 2 16,8 3 2-16,-1 35 1 16,3 24 7-16,-2 33 4 15,0 32 3-15,-10 23 4 16,1 31 2-16,-7 10-9 0,1 21-9 16,-10-6-8-16,1 15 4 15,-5-19-9-15,0 7-22 16,2-19-29-16,4-1-29 15,3-27-42-15,7-16-266 16,-1-37 74-16</inkml:trace>
  <inkml:trace contextRef="#ctx0" brushRef="#br2" timeOffset="39886.1286">14417 5675 958 0,'4'59'242'0,"-4"27"94"16,2 7-268-16,-2 32-7 15,4-13 0-15,-6 13-2 16,6-16-9-16,-6 1-203 16,6-28 197-16,-6-12 2 15,6-27-9-15,-4-16 2 0,0-21 200 16,0-20-213-16,4-15-9 15,2-28-4-15,7-9-8 16,3-30-8-16,3-3-1 16,9-26-2-16,1 15-24 15,6-7-25-15,0 18-14 16,6 9-24-16,-1 29-19 0,1 7-19 16,-2 22 218-16,0 11-447 15,-4 11 202-15</inkml:trace>
  <inkml:trace contextRef="#ctx0" brushRef="#br2" timeOffset="40391.7783">15581 5699 686 0,'14'-10'204'0,"-6"2"64"16,-10 2-194-16,-6 6 3 15,6 0-17-15,-4 2-1 16,-11 4-10-16,-30 19 0 16,-63 50-6-16,50-21 2 15,3 11-7-15,-7 29-5 0,11 1-6 16,-4 19-5 0,18-7-9-16,14 6-4 0,19-25-7 15,16-8-2-15,15-25 0 16,20-14 2-16,4-22 1 15,13-17 2-15,-3-13 1 16,13-25 0-16,-9-10 0 16,3-23-2-16,-9-3 2 15,1-18 1-15,-11 8 1 0,-4-14 0 16,-9 14-1-16,-9-2-1 16,-9 16-3-16,-11 4 4 15,-5 21 3-15,-11 11 5 16,-7 21 7-16,-7 13 2 15,-5 15-2-15,-9 20-5 16,2 8-4-16,0 26-8 16,6 1-3-16,0 18 0 15,9-4-1-15,7 9-3 16,9-19-6-16,10 3-19 16,7-21-14-16,15-7-32 15,5-14-31-15,18-14 535 16,2-13-799-16,17-20 431 15</inkml:trace>
  <inkml:trace contextRef="#ctx0" brushRef="#br2" timeOffset="40817.6365">16532 5958 700 0,'-21'-7'202'0,"-4"1"58"16,-9 6-172-16,5 6-16 16,-2 9-1-16,4 9-7 15,-5 17-1-15,7 11-21 16,-2 23-2-16,5 3-7 0,3 21-6 16,5-5-9-16,10 4-1 15,8-22-5-15,8-4-4 16,7-29 2-16,8-12-1 15,1-17 11-15,5-16 9 16,0-15 1-16,4-24 9 16,-5-16 5-16,1-23-1 15,-6-4-4-15,0-26 8 16,-7 5-4-16,-1-20 5 16,-5 6-9-16,2-24-1 15,-4 14-10-15,3-17-4 16,-1 13-8-16,1-6-6 15,-5 18-6-15,-2-2-2 16,-2 28-3-16,-2 3-22 16,-4 23-13-16,-4 11-33 15,-2 17-20-15,-10 15-19 0,-1 15-47 16,-12 17-265-16,-3 11 85 16</inkml:trace>
  <inkml:trace contextRef="#ctx0" brushRef="#br2" timeOffset="41399.0887">16222 5566 280 0,'18'19'452'0,"13"-13"-139"16,6-8-165-16,14-9 171 15,7 1-270-15,13-2-3 16,-5 0-15-16,16-1 2 15,-6 3-2-15,0-6-5 16,-13 1-6-16,-1-1-8 16,-19 6-4-16,-4 4-1 15,-9 12 1-15,-7 14 4 16,-11 15 0-16,-8 29 2 16,-10 15-1-16,-6 26-3 15,-3 6-4-15,-1 30 0 16,2-18-3-16,4 4 0 15,7-22 0-15,5-9-2 16,5-35 1-16,11-18 1 16,3-26 3-16,11-23 2 0,5-19 1 15,4-20 1-15,-4-10-1 16,4-15 0-16,-6 2-2 16,2-16 2-16,-10 6-2 15,3-16-1-15,-7 6-2 16,1-12-2-16,-11 24 2 15,1 10 10-15,-2 27 3 16,-3 27 7-16,-7 28 6 0,0 30-7 16,-4 15-9-1,-3 29-4-15,-3 8-6 0,-2 9-7 16,8-7-1-16,2-1-21 16,4-21-11-16,14-9-34 15,1-22-18-15,8-16-40 16,5-20-4-16,7-18-9 15,-6-21-164-15,8-19-27 16,-12-9-27-16</inkml:trace>
  <inkml:trace contextRef="#ctx0" brushRef="#br2" timeOffset="41647.418">17825 5730 835 0,'6'27'266'0,"-4"34"60"16,-6 17-235-16,2 31-9 15,-2-5-24-15,-3 13-5 0,-3-19-5 16,0-5 7-16,2-30-1 16,1-10 4-16,3-30 1 15,4-17-5-15,4-22-5 16,1-33-11-16,5-13-14 16,6-32-9-16,3-7-8 15,9-18-8-15,-1 7 3 16,10-21-4-16,4 20-15 15,6-22-16-15,-4 12-56 16,8-4-58-16,-6 26-285 16,5 3 34-16</inkml:trace>
  <inkml:trace contextRef="#ctx0" brushRef="#br2" timeOffset="42689.742">5562 5785 882 0,'2'31'498'16,"4"20"-443"-16,5 40-8 15,1 21-1-15,2 32 8 16,-4 1-14-16,1 46-8 16,-1-1 16-16,-6 42-6 15,6-7-11-15,2 46 1 16,-5-27-7-16,5 14 0 16,8-35 4-16,5 5 2 15,0-46-4-15,18 1-1 16,0-34-7-16,16 1-4 15,5-27-2-15,28 2 0 16,-6-21-3-16,20-1 2 16,-7-19 2-16,18 2 1 15,-15-17-1-15,35 3 2 16,-3-12-1-16,23-1 6 16,-13-14-1-16,30-4 3 15,-16-16 0-15,28-9-1 16,-12-10-6-16,25-2-3 0,-18-10-3 15,21-4-4-15,-31-2-2 16,11-1-2-16,-26-5 0 16,10 1-26-16,-31 1-18 15,2 0-48-15,-32 3-31 16,-5-1-338-16,-38-4 82 16</inkml:trace>
  <inkml:trace contextRef="#ctx0" brushRef="#br2" timeOffset="43008.8892">9650 8796 1137 0,'23'33'347'16,"-13"8"53"-16,13 2-274 16,15 10-136-16,18 16 7 15,5 1 5-15,9 22-1 16,-6-4 0-16,-1 23 1 16,-20-8 0-16,-16 18 2 0,-21-9 0 15,-21 19 0 1,-17-14 0-16,-20 23-27 0,-9-9-25 15,-13 14-62-15,2-24-295 16,-9 4 54-16</inkml:trace>
  <inkml:trace contextRef="#ctx0" brushRef="#br2" timeOffset="43767.8624">11529 9535 732 0,'-2'-24'223'16,"0"8"79"-16,4 5-173 16,4 5-46-16,5 27 18 15,3 20-22-15,17 43-10 16,4 32-9-16,18 44 31 16,2 8-55-16,13 23-4 15,-7-27-18-15,5 0-19 16,-13-37-17-16,-2-15 39 15,-16-40-1-15,2-16 6 16,-14-32 4-16,1-34 8 16,-3-33-4-16,7-39-1 15,-1-23-8-15,8-42-5 16,2-5-11-16,14-26-3 16,-4 4-1-16,8-27-16 0,-11 19-12 15,7-9-26-15,-16 35-18 16,-3 5-34-16,-15 44 2 15,3 19-19-15,-12 35 4 16,-1 10-240-16,-1 30 81 16</inkml:trace>
  <inkml:trace contextRef="#ctx0" brushRef="#br2" timeOffset="44394.1912">12995 10208 789 0,'24'14'229'15,"-1"-14"72"-15,9-6-199 16,3-8-18-16,10-5-9 0,-2-8-35 16,5-9 2-16,-7 1-17 15,-2-4-17-15,-7 2 9 16,-7 0 8-16,-13 6-14 15,-6 0 1-15,-6 5-3 16,-14-1-2-16,-5 9 0 16,-9 3-2-16,-1 3-4 15,-10 8 1-15,2 8 0 0,-8 11-1 16,6 11 1 0,-6 19 3-16,10 9 4 15,-1 27 2-15,11 1 2 0,0 25 3 16,7-3-4-16,6 7-3 15,12-21-3-15,10 1-1 16,16-26-3-16,11-8-2 16,4-20 0-16,13-10-7 15,3-15-8-15,11-14-22 16,-3-14-14-16,13-13-40 16,-8-8-15-16,3-16-256 15,-17-4 62-15</inkml:trace>
  <inkml:trace contextRef="#ctx0" brushRef="#br2" timeOffset="44667.4535">13847 9822 803 0,'0'21'251'16,"2"22"73"-16,-2 8-207 15,4 23-32-15,0 2-20 16,-2 8-15-16,2-8-21 15,0 4-20-15,-3-21 27 16,-1-8 3-16,4-16-5 16,-2-15 1-16,0-17 1 15,2-18-6-15,2-13-8 0,0-20-5 16,4-13-6-16,5-19-6 16,-1-2-3-16,5-18-1 15,-1 9-19-15,2-15-17 16,-5 12-11-16,3-5-22 15,-3 11-14-15,-1-2 3 16,-2 16 2-16,1-4-37 16,1 11-27-16,2-5-177 15,-3 8 13-15</inkml:trace>
  <inkml:trace contextRef="#ctx0" brushRef="#br2" timeOffset="45192.0512">14294 8712 506 0,'24'-4'288'15,"-7"22"-4"-15,-5 23-76 16,-2 16-89-16,-1 32-2 16,-3 15-36-16,0 33-6 15,0 3-21-15,-2 20-9 16,-4-15-15-16,-4 13-2 0,-4-23-17 16,-3 4-9-16,-1-28-10 15,-2-4 5-15,2-30-8 16,1-21 3-16,7-30-10 15,0-26-6-15,10-22-22 16,5-27-9-16,11-11-9 16,3-22 42-16,9 2 14 0,5-2 14 15,-2 13 15-15,2 3 17 16,-2 21-26-16,4 2 1 16,-6 12-1-16,2-1-1 15,-4 9-3-15,-3 1-1 16,-7 9-1-16,-9 3 4 15,-10 6 2-15,-12 10 1 16,-8 10-2-16,-11 11 1 16,-4 8-6-16,-6 6 0 15,-1 4-1-15,-1 10 10 16,10-3 2-16,0 19 8 16,7-5 0-16,7 10 1 15,9-9-6-15,8 7-5 16,8-19-7-16,9 5-2 15,6-15-5-15,9-4-2 16,-1-13-2-16,4-7-16 16,0-11-12-16,6-6-29 15,-8-12-19-15,4-14-36 0,-6-11-3 16,1-14-241-16,-9-7 70 16</inkml:trace>
  <inkml:trace contextRef="#ctx0" brushRef="#br2" timeOffset="45610.8756">15165 9970 531 0,'37'10'296'0,"-7"0"8"0,5-8-81 15,0-4-115-15,10-8 9 16,0-4-27 0,10-5-29-16,-9-3-10 0,7-3-7 15,-14 3-18-15,-4-3-4 16,-13 3-2-16,-7 1-1 15,-11 1-7-15,-9-3-3 16,-11 5-3-16,-8 1-3 16,-3 7-2-16,-10 2-1 15,-4 10-2-15,-4 10 0 16,0 5 0-16,-2 15 1 16,10 3 1-16,2 14 2 15,8-2 1-15,3 17 2 16,5-1 3-16,7 17 8 15,4-6 4-15,8 12 4 16,6-12-2-16,12 0-2 16,1-13-9-16,12-5-5 0,3-20-4 15,11-7-10-15,1-17-11 16,7-12-23-16,-2-14-16 16,2-17-34-16,-6-12-11 15,-3-18-27-15,-6-1 294 16,-9-20-522-16,-12 7 267 15</inkml:trace>
  <inkml:trace contextRef="#ctx0" brushRef="#br2" timeOffset="46036.738">15888 9954 682 0,'45'8'266'16,"-2"-10"61"-16,13-11-160 15,1-7-50-15,13-9 14 16,-3-2-28-16,9-12-31 15,-6 4-11-15,3-14-12 16,-13 2-25-16,3-11-9 16,-16 5-8-16,-5-10 1 15,-10 5-3-15,-11-8-2 16,-9 3-1-16,-10-3 0 16,-10 4-2-16,-8-3-3 15,-5 9-2-15,-10 1-1 16,-1 12-2-16,-11 10 1 15,6 16 2-15,-8 19 2 16,6 17 2-16,-7 28 2 0,8 12 2 16,-5 33 5-16,10 7 4 15,-4 44 9-15,8 2 7 16,3 35-4-16,9-8-5 16,5 21 1-16,6-27-11 15,6 10-9-15,4-31 1 16,4-9-4-16,2-28-11 15,5-4-25-15,3-28-15 0,0-6-42 16,-9-23-20 0,1-19 518-16,-6-24-794 0,-4-28 432 15</inkml:trace>
  <inkml:trace contextRef="#ctx0" brushRef="#br2" timeOffset="46530.4212">15950 10300 650 0,'-15'-2'348'16,"13"0"-66"-16,10-9-129 15,17-7-79-15,14-11-72 16,6-5 72-16,16-12 2 16,1-3-9-16,10-8-8 15,-3 6-18-15,11 1-6 16,-8 14-7-16,6 11-8 15,-9 17-5-15,7 18 2 16,-16 19 3-16,1 24-1 16,-12 13-2-16,-6 22-3 0,-12 0-3 15,-6 10-8-15,-9-12-1 16,-8-10 0-16,-2-21-1 16,-3-14 0-16,-1-22 0 15,-2-29 2-15,4-17-1 16,0-32 0-16,4-11 0 15,2-26 0-15,2 3-1 16,5-21-1-16,3 15 0 16,9-7 11-16,4 24 8 0,10 12 8 15,-2 33 13-15,10 21 13 16,-8 32-18-16,6 17-8 16,-10 20-8-16,0 21-13 15,-14 2-12-15,-1 14 0 16,-13-2-11-16,-3 8-36 15,-8-10-25-15,0 0-60 16,0-18-23-16,-2-6-22 16,0-25-219-16,2-11 67 15</inkml:trace>
  <inkml:trace contextRef="#ctx0" brushRef="#br2" timeOffset="46975.2328">17644 9786 843 0,'37'-52'257'0,"14"3"85"0,-4 18-236 15,5 13-3-15,5 18-6 16,-4 25-9-16,-10 15-18 16,2 22 5-16,-8 6-15 15,-4 18-7-15,-6-9-27 16,1 6-8-16,-7-16-11 15,-5-1-3-15,-7-23-1 16,-3 0-1-16,-10-19 2 16,-9-5-2-16,-3-11-1 0,-11-8-2 15,-6-8-4-15,-10-7 2 16,2-1 0-16,-12-11 1 16,6 3 2-16,-2 5 3 15,6 5-1-15,4 14 1 16,10 18 1-16,1 17 1 15,13 8-1-15,5 17 0 16,8-3-1-16,6 5-2 16,8-11 1-16,9-2-1 15,3-20-1-15,11-3-11 16,2-13-15-16,14-9-36 16,-6-10-18-16,9-9-42 15,-5-5-15-15,10-15-273 16,-12-4 81-16</inkml:trace>
  <inkml:trace contextRef="#ctx0" brushRef="#br2" timeOffset="47310.0012">18636 9665 864 0,'10'26'270'0,"-1"13"61"15,7 27-224-15,0 12-25 0,3 20-4 16,-1-2-25-16,3 7 1 16,3-17-15-16,3-6-3 15,-1-25-10-15,5-14 3 16,0-18-4-16,-2-15 9 16,-1-20 0-16,1-23 5 15,-4-10-4-15,7-19-4 16,-3-8-11-16,8-14-8 15,-2 4-7-15,8-20-16 16,-10 6-16-16,8-11-40 16,-13 17-15-16,-5 2-32 15,-7 28-13-15,-5 9 303 16,-13 22-551-16,4 7 283 16</inkml:trace>
  <inkml:trace contextRef="#ctx0" brushRef="#br2" timeOffset="47747.8264">19679 9122 1036 0,'-6'18'280'0,"-4"13"73"16,2-9-303-16,8 1-40 0,2-5-34 15,2-5-41 1,2-9-35-16,4-2-104 0,-2-2-127 15,-8-2-9-15</inkml:trace>
  <inkml:trace contextRef="#ctx0" brushRef="#br2" timeOffset="47552.3497">19652 9642 622 0,'15'39'367'0,"-3"8"-25"15,0 13-89-15,-1 7-147 16,-1 21-20-16,-6-4-35 15,-2 11-13-15,-4-5-15 0,-2 4-19 16,0-24-7-16,0-7-32 16,2-22-21-16,0-22-22 15,2-26-300-15,2-34 79 16</inkml:trace>
  <inkml:trace contextRef="#ctx0" brushRef="#br2" timeOffset="48129.8072">20007 9404 488 0,'31'72'338'16,"-3"22"-40"-16,-11-3-62 15,-1 13-153-15,-4-12-29 0,-3 11-13 16,-7-19-15-16,0 0 3 16,-6-21-2-16,2-16 11 15,-2-22 4-15,4-21 1 16,-1-27-3-16,2-26-3 16,1-14-10-16,12-21-5 15,2-6-9-15,11-15-2 16,4 11-3-16,18-2-2 15,-4 18 25-15,8 14 11 16,-6 27 4-16,1 25 8 16,-10 28 5-16,-5 27-22 15,-10 17-11-15,-5 22-4 16,-10 4-8-16,-3 18-6 16,-6-13-8-16,-1 9-19 0,2-18-14 15,0 0-42-15,3-23-18 16,5-10-50-16,2-26-34 15,6-11-240-15,-3-24 57 16</inkml:trace>
  <inkml:trace contextRef="#ctx0" brushRef="#br2" timeOffset="48487.8481">20847 9642 997 0,'-6'72'256'0,"-2"22"82"15,2 2-292-15,-1 19-10 16,7-17-11-16,0 1-5 16,0-23-1-16,3-9 4 15,3-34 1-15,6-27 1 16,4-28-6-16,9-38-3 16,2-16-3-16,9-26-5 15,-1 4-5-15,10-19 0 16,-2 18 0-16,11-7 19 15,-1 26 12-15,11 8 19 16,-5 39 4-16,4 21 1 16,-15 33-18-16,-1 26-13 15,-14 20-16-15,-7 15-7 16,-14 6-2-16,-7 15-18 16,-7-5-13-16,-3 3-13 15,-1-17-44-15,4-2-48 0,6-23-8 16,7-10-266-16,13-24 48 15</inkml:trace>
  <inkml:trace contextRef="#ctx0" brushRef="#br2" timeOffset="48924.6809">22364 9808 275 0,'36'-64'441'0,"-19"5"-143"0,-11-9-155 15,-14 9 178-15,-9-2-240 16,-13 15-17-16,-11 5 15 16,-2 19-1-16,-9 16 8 15,1 24-13-15,-8 31-4 16,7 11-23-16,-7 30-9 16,12 6-20-16,6 13-7 15,14-9-8-15,9 1 0 16,18-25-2-16,10-7-1 15,9-28 0-15,13-20 1 16,3-21 1-16,12-31 2 16,-2-12 0-16,9-21 1 15,-9-1 3-15,0-15 3 16,-8 14 2-16,0-7 5 16,-9 13 9-16,1 11 16 0,-8 18 3 15,-1 31 6 1,-8 31-5-16,-1 39-9 0,-1 24-19 15,6 43-8-15,-4 3-11 16,11 21-50-16,6-27-40 16,16-5 138-16,8-41-539 15,25-33 191-15</inkml:trace>
  <inkml:trace contextRef="#ctx0" brushRef="#br3" timeOffset="81198.6714">26222 11122 547 0,'41'-70'210'16,"0"-6"8"-16,-8 15-154 15,-4 3-1-15,-5 13-19 16,-5-6-14-16,-11 8 22 16,-4-6 15-16,-2 0-6 15,-10-5 0-15,-6 5-12 16,-11 0-3-16,-6 12-14 0,-18 17 1 16,-10 20-6-1,-15 32 8-15,2 17-1 16,-12 36 13-16,8 19-2 0,-2 44 3 15,17 5-9-15,10 28-4 16,22-11-17-16,29 4-6 16,27-39-5-16,38-18 7 15,17-39 7-15,43-25 11 16,8-35 2-16,27-32 5 16,-14-23-5-16,11-36-4 15,-34-9-11-15,-10-25-1 16,-39 4-7-16,-17-15-3 15,-28 13-6-15,-23-20-17 16,-22 14-15-16,-21-14-13 16,-10 19-12-16,-21 8-18 15,-6 38 0-15,-26 25-13 16,8 37-8-16,-17 31-8 16,7 22-262-16,-1 25 82 0</inkml:trace>
  <inkml:trace contextRef="#ctx0" brushRef="#br3" timeOffset="81977.5895">26128 11148 645 0,'-21'-4'243'0,"-1"14"51"16,1 15-161-16,-1 30-29 15,5 19-15-15,5 37-14 16,8 10-29-16,18 10-6 16,15-23-12-16,28-13-2 15,13-40-6-15,27-28 5 16,7-31-3-16,5-27 2 15,-17-23-6-15,-8-25-3 16,-31-3-7-16,-18-9 0 16,-23 12-4-16,-14 3 1 15,-14 20-4-15,-17-1-6 0,-4 14-10 16,-14 4-21-16,4 14-13 16,-11 19-36-16,5 19-16 15,2 17-16-15,8 17-222 16,6 9 62-16</inkml:trace>
  <inkml:trace contextRef="#ctx0" brushRef="#br3" timeOffset="81498.8731">26165 10925 913 0,'-21'-4'221'0,"-3"4"75"16,11 10-274-16,1 4 1 15,8 1-17-15,6 1-3 16,6 0-7-16,15-5-33 16,10-1-260-16,12-8 70 15</inkml:trace>
  <inkml:trace contextRef="#ctx0" brushRef="#br3" timeOffset="81653.4561">26733 11076 756 0,'-7'1'222'0,"-1"-4"54"16,-2 3-216-16,8 0-19 15,-2 0-27-15,0 0-37 16,-2 2-254-16,-1-1 66 16</inkml:trace>
  <inkml:trace contextRef="#ctx0" brushRef="#br3" timeOffset="79610.9167">28536 10591 1157 0,'-37'-19'239'0,"-25"3"122"0,-5 18-344 16,-5 14-3-16,-16 13-2 0,-29 31 7 15,-16 50 25-15,-6 21-19 16,-9 46 26-16,11 27-2 16,34-1-3-16,28-24-8 0,25 19 8 15,38-40-22-15,18-18-2 16,27-20-2-16,51-11 14 16,27-49 1-16,24-17 1 0,29-21-2 15,45-36-1-15,-15-33-16 16,30-25-5-16,-11-20-2 0,0-31 0 15,-51 6-1 1,-19-29 1-16,-59 3 0 0,-24-21-11 16,-40 12-4-16,-24-26-21 15,-24 18-13-15,-22-8-24 16,-17 33-14-16,-28 16-7 16,-7 49-1-16,-31 38-29 15,4 42-4-15,-15 33 531 16,23 23-808-16,-4 20 434 15</inkml:trace>
  <inkml:trace contextRef="#ctx0" brushRef="#br3" timeOffset="80523.4776">28173 11710 624 0,'2'-80'281'15,"-18"68"15"-15,-9 16-117 16,1 14-92-16,-9 23 1 16,6 12-12-16,-4 15-13 15,11 2-17-15,8 5-1 16,18-17-17-16,22-1 5 15,13-18-3-15,21-10 5 16,5-13 0-16,18-14 2 16,-6-14-9-16,8-15-1 15,-10-10-9-15,-5-14-1 16,-19-2-5-16,-18-13-1 16,-22-1-2-16,-18-13-2 15,-17 10-5-15,-19-6-15 0,-6 15-9 16,-17 20-18-16,-1 29-11 15,-13 26-26-15,4 31-17 16,-14 33 511-16,10 6-801 16,-18 24 423-16</inkml:trace>
  <inkml:trace contextRef="#ctx0" brushRef="#br3" timeOffset="79952.0059">28388 11201 992 0,'-20'-10'303'16,"-1"10"82"-16,3 2-293 16,1 6-8-16,3-3-37 15,4 3-34-15,4-2-42 16,8 0-60-16,-2-8-58 15,2 0-239-15,4-2 14 16</inkml:trace>
  <inkml:trace contextRef="#ctx0" brushRef="#br3" timeOffset="80060.715">28761 11130 989 0,'10'-8'227'0,"-5"4"88"15,-3 3-298-15,-2-1-19 16,0 2-29-16,0 0-36 16,-2 2-247-16,-1 1 55 15</inkml:trace>
  <inkml:trace contextRef="#ctx0" brushRef="#br3" timeOffset="82508.1707">29780 11447 647 0,'2'-39'99'0,"-27"15"116"15,-24 26-187-15,-31 31 77 16,-6 20 25-16,-14 49 31 16,9 9-21-16,5 35-10 15,29 1-32-15,20 33-30 16,33-32-33-16,39 2 3 15,34-36-4-15,56-17-3 16,21-50 21-16,42-35 12 16,3-41-12-16,37-51-6 15,-21-24-10-15,14-41-13 0,-35-5-13 16,-7-35-6 0,-56 13-3-16,-31-35-7 0,-47 13-7 15,-27-34-6-15,-40 29-11 16,-42 7-9-16,-22 53 13 15,-55 50 7-15,-19 69 6 16,-45 75 10-16,16 50 3 16,-28 53-33-16,29 8-26 15,-3 36-61-15,42-25-297 16,17 9 61-16</inkml:trace>
  <inkml:trace contextRef="#ctx0" brushRef="#br3" timeOffset="82777.451">30446 11525 877 0,'-41'-14'289'0,"-8"18"55"16,8 10-254-16,6 17-6 16,12 2-40-16,9 2-8 15,20-7-11-15,12-7 5 0,7-11-2 16,10-8-4-16,0-8-6 16,-1-10-4-16,-13-1-8 15,-3-3-4-15,-14 3-5 16,-14-3-26-16,-4 8-16 15,-7 3-15-15,-3 5-50 16,-3 2-197-16,9 4-46 16,5-2-81-16</inkml:trace>
  <inkml:trace contextRef="#ctx0" brushRef="#br3" timeOffset="82946.9966">30710 11380 796 0,'-6'-10'234'0,"-9"5"63"16,-5 5-216-16,-5 3 1 16,-3 5-25-16,1 2-17 15,5 2-24-15,3-1-47 16,1 1 375-16,-1 4-671 16,-11 3 326-16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8:52.0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-1-1 754 0,'4'0'217'0,"-2"0"53"16,-2 2-219-16,0-2-12 15,0 0-23-15,0 0-18 16,0 0-15-16,0 0-144 16,0 0-111-16,2 0-19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8:48.5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27675 6718 399 0,'-24'123'119'0,"15"-41"421"15,9-8-270-15,13 1 96 16,15-25-303-16,19-12 1 16,11-23-14-16,16-21-1 0,-5-9-12 15,5-17-2-15,-19-11-11 16,-10-13-2-16,-20 3-5 16,-15-7-5-16,-18 13-6 15,-10 0-9-15,-9 16-13 16,-12 5-27-16,-2 16-19 15,-4 7-47-15,2 6-21 16,0 5-270-16,8 0 64 16</inkml:trace>
  <inkml:trace contextRef="#ctx0" brushRef="#br0" timeOffset="363.0283">27839 6357 262 0,'-22'0'368'0,"3"4"-90"15,1 4-149-15,3 1 168 16,11-1-218-16,6-6-8 16,6-8-28-16,-8 4-1 0,3 0-8 15,1-4-6-15,2 1-8 16,0-3-1-16,-2 0-8 16,0-2-3-16,-2 2-9 15,0 3-22-15,-2 3-22 16,-2 2 524-16,-2 3 2 15,0 9-816-15,-6 18 820 16</inkml:trace>
  <inkml:trace contextRef="#ctx0" brushRef="#br0" timeOffset="538.5998">28253 6382 314 0,'-12'14'285'0,"-11"0"-81"16,5 5-198-16,-3-3-6 16,5-5-145-16</inkml:trace>
  <inkml:trace contextRef="#ctx0" brushRef="#br0" timeOffset="1806.2101">28806 8130 311 0,'-16'2'420'0,"0"6"-123"16,-3 8-180-16,7 3 185 16,4 5-257-16,8-7-35 15,8 1-23-15,10-10-19 16,9-8 39-16,8-10-308 16,12-6 107-16</inkml:trace>
  <inkml:trace contextRef="#ctx0" brushRef="#br0" timeOffset="1676.558">28774 8287 685 0,'-1'3'229'0,"-3"3"62"16,-8 8-163-16,-15 25-36 15,-42 72 0-15,54-56-7 16,15 6-20-16,11-9-6 15,15-7-5-15,13-14-12 0,15-11 2 16,3-18-5-16,4-10-14 16,-9-7-4-16,-5-15 0 15,-16-1-7-15,-9-12-8 16,-10 0 2-16,-10-6 0 16,-6 10-8-16,-12-2-11 15,-1 14-13-15,-11 5-30 16,3 13-23-16,-5 1-19 15,1 10-24-15,-4 0-259 16,6 2 87-16</inkml:trace>
  <inkml:trace contextRef="#ctx0" brushRef="#br0" timeOffset="-355.0494">28153 6269 684 0,'-15'-51'177'0,"-13"-4"71"16,-7 9-195-16,-16-1 20 15,-3 12-3-15,-11 7 8 16,-1 13-9-16,-10 5 3 16,7 16-17-16,-7 15-8 15,8 14-10-15,-10 32 4 16,5 11-5-16,-10 33 10 16,10 10 5-16,-1 37-2 15,19-1-7-15,18 34-3 16,27-21-14-16,26 12-5 15,27-38-10-15,31-9-4 16,14-43-1-16,35-14 1 16,8-37 2-16,29-31 2 15,-4-34 3-15,18-38 7 0,-21-26 6 16,5-33-8 0,-39-4-3-16,-12-24-2 0,-34 13-8 15,-23-23-13-15,-30 19-7 16,-22-16-15-16,-18 17-9 15,-19-4-15-15,-11 34-7 16,-21 23-2-16,-3 43 3 16,-22 35-62-16,-1 39-259 15,-20 26 68-15</inkml:trace>
  <inkml:trace contextRef="#ctx0" brushRef="#br0" timeOffset="8880.7972">29835 6566 655 0,'14'-70'180'0,"-20"-5"76"16,-14 21-186-16,-15 1 22 15,-8 22-6-15,-23 11 0 16,-3 24-18-16,-17 35 1 16,4 26-14-16,-11 32 3 15,20 16-14-15,11 34-1 16,25-8-13-16,23 9-6 16,28-25-7-16,31-8 4 15,21-39-2-15,38-21 3 16,19-33 3-16,33-26-3 15,-6-28-6-15,26-28 4 16,-22-20 1-16,-1-33-1 16,-34 1 1-16,-16-15-2 15,-40 8-6-15,-30-12-6 16,-31 22-4-16,-25-28-18 0,-16 12-8 16,-32-10-6-16,-3 28-7 15,-29 17-4-15,-1 51 7 16,-19 43-11-16,8 43 0 15,-18 47-16-15,22 15-12 16,1 22 524-16,28-12-802 16,18 4 434-16</inkml:trace>
  <inkml:trace contextRef="#ctx0" brushRef="#br0" timeOffset="9242.828">30151 6288 615 0,'-17'18'196'15,"-11"5"-196"-15,3-1-74 16</inkml:trace>
  <inkml:trace contextRef="#ctx0" brushRef="#br0" timeOffset="9655.7255">29442 6910 815 0,'16'68'245'15,"0"-11"66"-15,9-3-198 16,8-13-48-16,22-13 5 16,0-13-25-16,9-17-1 15,-7-9-15-15,-1-23-1 16,-17-7-6-16,-1-17 0 15,-17 3-11-15,-3-11-3 16,-7 13-2-16,-5-4-2 16,-6 16-1-16,-8-4 2 15,-1 14-2-15,-15 4 0 0,-5 11-1 16,-18 2 1-16,-8 13-2 16,-15 4 0-16,2 11 0 15,-7 10-1-15,11 7 1 16,3 16-2-16,15 0 1 15,10 17-5-15,17-5-8 16,17 1-22-16,14-17-13 0,17 4-43 16,8-22 433-16,12 1-701 15,0-13 357-15</inkml:trace>
  <inkml:trace contextRef="#ctx0" brushRef="#br0" timeOffset="9133.1224">29612 6523 850 0,'-21'2'217'0,"-3"0"65"16,17 6-256-16,7 1-4 15,7-5-25-15,-5-4-29 16,4 0-26-16,43-4-223 0,72-17 44 16</inkml:trace>
  <inkml:trace contextRef="#ctx0" brushRef="#br0" timeOffset="1178.8873">28833 8091 774 0,'27'-31'218'0,"-17"-6"59"15,-20 6-195-15,-15-1-30 16,-8 7 7-16,-18 3 14 16,0 17 4-16,-17 18 11 15,1 19-13-15,-11 32 6 16,10 18-13-16,-10 27-1 16,15 7-18-16,5 18-2 15,17-13-13-15,17 10-3 16,26-23-12-16,26-11-1 15,19-22-6-15,35-11 5 0,9-29 1 16,36-15 13-16,4-18 12 16,25-28-6-16,-13-21-7 15,15-29-4-15,-29-8-12 16,2-27-12-16,-31 4 5 16,-11-18 0-16,-28 9-1 15,-12-20-3-15,-24 13-3 16,-21-20-12-16,-16 24-3 15,-27 8-20-15,-15 38-19 16,-34 34-42-16,-4 45-32 0,-17 33-39 16,11 20 15-16,-4 17-19 15,24-4-165-15,-2 4-14 16,20-21-46-16</inkml:trace>
  <inkml:trace contextRef="#ctx0" brushRef="#br0" timeOffset="10509.4413">29509 9763 388 0,'4'-18'306'0,"-4"-3"-38"15,-28-63 7-15,-7 53-160 16,2 3-29-16,-8 1 4 15,2 9-9-15,-6 9-33 16,4 9-26-16,-12 11 22 0,4 13-11 16,-11 21-8-16,3 13 16 15,-9 32 1-15,13 18 3 16,4 36 0-16,18 5-12 16,25 19-8-16,22-14-6 15,31-4-5-15,15-36-8 16,28-17 0-16,6-36-3 15,33-26 1-15,0-29 1 16,27-37 3-16,-12-28 3 0,20-37 8 16,-25-15 1-16,4-34-1 15,-30 7-2-15,-4-26-4 16,-36 13-9-16,-21-19-2 16,-32 14-3-16,-18-18-22 15,-28 30-6-15,-17 5-12 16,-15 39-6-16,-28 30-14 15,-6 47 1-15,-15 31-46 16,3 23-11-16,-15 25-272 16,14 9 49-16</inkml:trace>
  <inkml:trace contextRef="#ctx0" brushRef="#br0" timeOffset="10831.5818">29401 9724 825 0,'-3'6'6'16,"-1"4"288"-16,-6 9-238 0,-23 59-6 15,37-64-8-15,7-2 205 16,7-10-222-16,3-6 1 16,-1-6-7-16,-3-4-3 15,-5-1-8-15,-6-3-4 16,-10 2-7-16,-6 1-20 16,-3 7-26-16,-7 0-136 15,3 4-139-15,3 6-19 16</inkml:trace>
  <inkml:trace contextRef="#ctx0" brushRef="#br0" timeOffset="11068.9491">29876 9718 748 0,'-8'-4'183'0,"-11"-2"93"0,1 2-206 16,-1 6 0-16,-1 0-1 16,-1 2-34-16,5 6-24 15,-2 4-40-15,9-1-100 16,-7 9-166-16,-4 3 4 16</inkml:trace>
  <inkml:trace contextRef="#ctx0" brushRef="#br0" timeOffset="11502.7374">29386 10226 631 0,'-22'-10'311'16,"-62"-15"12"-16,59 38-115 16,5 11-150-16,7 17 13 15,7 4-21-15,10 21-15 16,9-3 10-16,13 7 5 16,15-15-11-16,19-5 6 15,9-18-7-15,23-15 6 0,3-17-5 16,9-19 10-1,-14-14-11-15,-1-26-4 0,-26-4-10 16,-12-13-5-16,-24 6-12 16,-11-4 0-16,-18 13-2 15,-14-3-5-15,-9 11-5 16,-14-4-6-16,-2 16-42 16,-14 12-41-16,-4 23-29 15,-17 20-29-15,-6 11-272 0,-15 5 90 16</inkml:trace>
  <inkml:trace contextRef="#ctx0" brushRef="#br0" timeOffset="7831.6006">26183 6800 710 0,'-2'28'266'0,"-35"85"24"15,9-57-178-15,7 13-51 16,9-9-25-16,8-1 2 16,10-22-8-16,10-8 5 15,5-15-1-15,14-18 5 0,2-10-7 16,10-17 0-16,-6-6-8 15,2-12-9-15,-10 6-5 16,-7-6-1-16,-16 8 0 16,-10-3-2-16,-12 12 0 15,-12-1-4-15,-3 14-4 16,-4 15-12-16,2 13-7 0,-7 15-25 16,9 13-17-16,-2 4-25 15,7-4-260-15,5-10 69 16</inkml:trace>
  <inkml:trace contextRef="#ctx0" brushRef="#br0" timeOffset="8089.9102">26124 6570 328 0,'-15'25'348'0,"-1"-1"-82"16,6-3-176-16,6 1 198 15,6-11-230-15,8-5-8 16,2-4-20-16,5-6-20 0,3-8-5 16,1 1-16-16,1-5-17 15,1-1 140-15,-5-1-409 16,1-2 173-16</inkml:trace>
  <inkml:trace contextRef="#ctx0" brushRef="#br0" timeOffset="8270.4303">26507 6460 726 0,'-4'10'208'15,"0"0"40"-15,2 4-209 16,6 3-29-16,8-3 4 15,7-2-231-15,13-12-31 16,12-2-39-16</inkml:trace>
  <inkml:trace contextRef="#ctx0" brushRef="#br0" timeOffset="2896.3316">25872 8624 586 0,'-4'47'314'16,"12"-19"-45"-16,10-7-109 16,9-13-64-16,14-18-63 15,2-19 40-15,8-12-11 16,-8-8-27-16,-2-10-12 16,-14 7-15-16,-9 3-1 0,-14 14-2 15,-12 1 0-15,-8 15-2 16,-9 5-1-16,1 8-14 15,-5 8-12-15,8 8-7 16,1 6-8-16,6 5-34 16,7 1-251-16,7-1 81 15</inkml:trace>
  <inkml:trace contextRef="#ctx0" brushRef="#br0" timeOffset="4022.2855">26222 8769 725 0,'-30'-65'259'0,"19"69"40"16,3 10-198-16,0 13-13 16,6 1-21-16,2 15 0 15,6-4-14-15,6 6 3 16,3-6-4-16,11-4-10 16,-1-18-8-16,12-7 4 15,2-12 0-15,12-13 1 16,2-9-6-16,5-9-4 15,-7-8-9-15,0-16-11 16,-14-1-5-16,-10-14 0 16,-13 3-2-16,-4-3 1 15,-12 9-2-15,-10 1 0 16,-5 15-2-16,-9-2-8 0,-3 12-4 16,-12 6-6-16,-2 15-3 15,-16 22-2-15,1 23 6 16,-11 26-4-16,7 13 3 15,1 26-4-15,15-6-1 16,3 18-4-16,17-17 4 16,12 5 1-16,14-29-345 15,14-11 116-15</inkml:trace>
  <inkml:trace contextRef="#ctx0" brushRef="#br0" timeOffset="5030.9572">25845 8464 849 0,'10'-21'236'0,"-1"-3"66"16,-3 1-243-16,-2 3 7 16,-4 9-20-16,-6 3-2 15,-2 6-12-15,7 2-7 16,-3 2-15-16,-2 4-6 15,-4 9-7-15,-8 24-24 16,-9 53-25-16,29-61-282 16,12-9 60-16</inkml:trace>
  <inkml:trace contextRef="#ctx0" brushRef="#br0" timeOffset="4773.6352">26089 8185 185 0,'8'-23'0'0,"-2"-1"345"16,1 8-203-16,1-1 129 15,-2-1-172-15,-2 9 190 16,0 3-218-16,-4 4-1 16,-2 2-14-16,0 2-3 15,0 2-3-15,0 1-16 16,0 5-10-16,0 8-4 16,0-8 1-16,0-3 3 15,2-1 5-15,0-2-5 16,0-2-4-16,0-2-1 15,-2-2-10-15,0 0-11 16,-1-2-10-16,-1 0-25 16,-4 0-31-16,-4 2-304 0,-19 6 66 15</inkml:trace>
  <inkml:trace contextRef="#ctx0" brushRef="#br0" timeOffset="7457.6016">26716 6703 486 0,'-22'-40'203'0,"-3"-10"25"16,-4 1-120-16,-6-10-8 16,-4 5-11-16,-14-11-3 15,0 7-16-15,-15-5 4 16,1 14-16-16,-13 16-19 16,6 21-9-16,-12 22-9 15,8 19 4-15,-8 20 13 16,8 10-1-16,-4 23 11 15,15 4 12-15,3 31-25 16,23 10-18-16,21 29-2 16,24-15-10-16,33 9-10 15,28-25 6-15,27-17 0 16,7-32 0-16,38-18 1 16,-6-30 3-16,19-28 5 15,-13-24 4-15,8-38 2 0,-34-16 0 16,-2-38-2-16,-31-7-5 15,-9-23-4-15,-28 9-4 16,-16-23-5-16,-25 19-4 16,-19-19-12-16,-13 31-3 15,-16 12-3-15,-7 41-13 16,-14 31-26-16,-1 47-11 16,-20 29-94-16,4 24-92 15,-13 21-87-15,11 4-66 16</inkml:trace>
  <inkml:trace contextRef="#ctx0" brushRef="#br0" timeOffset="2463.4528">27081 8339 454 0,'-56'-54'397'0,"-19"-11"-92"0,-1 7-261 16,-18-13 279-16,1 13-283 15,-32-7 0-15,5 9-2 16,-22 9 5-16,15 25 2 15,-8 28 5-15,24 25 0 0,-8 43 6 16,25 22-12-16,-4 41 6 16,24 11-8-16,14 40-7 15,28-16-15-15,21 13-5 16,24-30-13-16,36-3-1 16,14-41 0-16,36-13 0 15,9-42 8-15,26-24 9 16,-9-40 1-16,26-39 5 15,-20-21 1-15,5-36-8 16,-22-7-7-16,-9-32-3 16,-35 14-5-16,-17-25 1 15,-29 15-1-15,-13-15-1 16,-17 23-1-16,-13 4-1 16,-6 34-1-16,-13 22-2 15,-3 40-97-15,-13 27-59 16,-1 29-285-16,-15 20-22 0</inkml:trace>
  <inkml:trace contextRef="#ctx0" brushRef="#br0" timeOffset="5554.5556">27189 9548 1005 0,'-34'-47'224'0,"-13"10"91"0,-11-4-289 15,3 10-20-15,-9 4 2 16,3 15 14-16,-9 24 17 16,7 15 6-16,-9 24 8 15,10 17 7-15,-5 30-12 16,14 3-16-16,9 34-2 15,20 0-3-15,24 19-1 16,24-15-8-16,26 1-1 16,17-34-4-16,30-12-7 15,7-32-5-15,31-17 5 16,5-25-3-16,24-30-1 16,-15-25 2-16,15-40 1 15,-29-14 1-15,-8-32-1 16,-32 1 0-16,-22-20-3 15,-42 15-3-15,-33-26-6 16,-31 17 0-16,-30-29-7 0,-9 23 0 16,-22-3-2-16,2 42-3 15,-13 23-26-15,5 48-24 16,3 32 321-16,13 28-647 16,4 20 302-16</inkml:trace>
  <inkml:trace contextRef="#ctx0" brushRef="#br0" timeOffset="5831.8118">27060 9556 942 0,'-8'4'187'0,"0"2"81"16,8 4-289-16,0-10-125 15,2 1-137-15,2 3 1 16</inkml:trace>
  <inkml:trace contextRef="#ctx0" brushRef="#br0" timeOffset="6029.2832">27612 9536 778 0,'-2'-3'214'15,"-7"5"51"-15,3 1-230 16,4-3-6-16,-2 2-59 0,0 2-199 15,0 2-36-15,-11 25-87 16</inkml:trace>
  <inkml:trace contextRef="#ctx0" brushRef="#br0" timeOffset="6550.8914">27067 9853 670 0,'-29'-31'255'16,"2"7"23"-16,1 3-164 0,5 9-28 15,5 12-28-15,3 10 6 16,1 11 0-16,6 12-14 16,8 16 3-16,8 4-2 15,5 13-3-15,11-5-9 16,7 1-1-16,6-9-9 16,18-12-4-16,5-17 4 15,16-15 4-15,-3-11 5 16,3-17-6-16,-18-6-2 15,-9-18-11-15,-24 2-8 0,-9-12-8 16,-16 2 4-16,-12 2-2 16,-11 8-5-16,-11 4-14 15,-5 12-10-15,-17 13-20 16,3 10-17-16,-8 22-40 16,3 13-33-16,1 10-268 15,12 2 55-15</inkml:trace>
  <inkml:trace contextRef="#ctx0" brushRef="#br0" timeOffset="33979.4763">28724 4392 742 0,'-57'-18'208'0,"-3"13"69"0,-11 32-205 16,11 32 11-16,-7 42 3 16,11 16-23-16,5 34-2 15,23-7-9-15,23 12-3 16,22-25-3-16,34-6 3 16,19-37 0-16,40-16 11 15,7-42-4-15,23-24 6 16,-7-20 11-16,18-35-5 15,-28-23-14-15,-2-22-3 16,-27-6-13-16,-18-25-22 16,-29 14-3-16,-26-18-3 15,-27 4-12-15,-27-15-33 16,-22 17-10-16,-35 11-15 16,-11 38-7-16,-36 35-15 15,-5 43 15-15,-17 31 1 16,23 18-30-16,5 27-29 15,39-2-255-15,26 4 49 0</inkml:trace>
  <inkml:trace contextRef="#ctx0" brushRef="#br0" timeOffset="34379.407">29177 4615 397 0,'-6'7'393'0,"-4"9"-114"0,0 10-240 15,3 1 214-15,-3 0-1 16,-2 1-530-16,0-1 242 16</inkml:trace>
  <inkml:trace contextRef="#ctx0" brushRef="#br0" timeOffset="34237.7856">28722 4810 925 0,'0'-6'211'16,"-2"0"82"-16,0 2-264 15,0 0-25-15,2 3-7 16,2-1-17-16,2 2 312 15,7 0-588-15,34-2 290 16</inkml:trace>
  <inkml:trace contextRef="#ctx0" brushRef="#br0" timeOffset="34722.4896">28685 4929 832 0,'-12'27'255'0,"0"32"60"16,-3 9-235-16,7 30-1 16,8-6-20-16,23 2-13 15,16-22 3-15,28-15 4 16,5-28-11-16,16-21 1 15,-8-22-11-15,-4-23-9 16,-21-12-11-16,-12-21 0 16,-24 3-4-16,-19-3-1 15,-15 13-2-15,-21-1-1 16,-6 15-3-16,-23 6-9 16,-1 17-6-16,-16 16-16 15,3 24-15-15,-3 17-29 16,22 12-16-16,7 15-288 0,26-5 76 15</inkml:trace>
  <inkml:trace contextRef="#ctx0" brushRef="#br0" timeOffset="35297.4643">27399 4593 744 0,'-60'-25'222'0,"-3"21"68"15,-15 37-205-15,6 28-8 16,-12 34-5-16,12 17-16 15,7 24-13-15,20-5-9 16,14 10-4-16,25-28-12 16,24-11-4-16,21-34 1 15,27-21 2-15,20-28 2 16,35-22 7-16,2-19 4 16,24-31 4-16,-18-19 5 15,-6-22-9-15,-29-1-7 16,-12-19-5-16,-34 15-10 0,-16-13-10 15,-24 15-1-15,-26-20-8 16,-15 19-18-16,-22 6-15 16,-5 32-8-16,-22 21-22 15,5 40-10-15,-11 35 28 16,16 18-290-16,-4 13 98 16</inkml:trace>
  <inkml:trace contextRef="#ctx0" brushRef="#br0" timeOffset="35630.574">27337 4867 796 0,'-14'5'151'0,"7"1"82"16,8-2-320-16,9-2 0 16,-8-4-87-16,2 0-60 15,8 0 4-15,17-2 80 16,69-17 5-16,-63 15 89 16,0-4 61-16,-6 6 71 15,7-1 75-15,-9-7 21 0,2 4 25 16,-3-4 7-16,-3 3-69 15,-3-1-78-15,-1 8-36 16,-3-2-224-16,-5 2 54 16</inkml:trace>
  <inkml:trace contextRef="#ctx0" brushRef="#br0" timeOffset="35900.8536">27247 4992 838 0,'-35'47'239'15,"4"1"66"-15,9 9-228 16,13-8 2-16,12-6-5 16,15-14-11-16,13-6 4 0,4-15-18 15,10-14-8-15,2-9-17 16,-2-13-7-16,-4-7-13 15,-2-6-7-15,-8 2-8 16,-3-4-19-16,-13 6-18 16,-5-4-41-16,-8 8-282 15,0 0 72-15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4:55.2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76 657 0,'-11'-21'213'0,"-2"-2"61"15,0 4-173-15,1 8-1 16,3 9-17-16,3 19-3 15,0 17-21-15,6 31-3 0,0 16-17 16,6 35-1-16,2 5-10 16,3 26-4-16,0-9-15 15,5 21-10-15,-5-16 9 16,0 10-3-16,-1-18-2 16,-1 11 5-16,1-24 4 15,-1 1-24-15,1-24-11 16,1-14-30-16,-3-30-20 15,-1-21-19-15,-3-34-59 16,-6-32-186-16,2-27 51 16</inkml:trace>
  <inkml:trace contextRef="#ctx0" brushRef="#br0" timeOffset="1308.5013">1450 844 413 0,'2'-22'215'0,"-2"-11"0"16,-6 9-61-16,-2-1-42 15,-1 2 5-15,-8 0-29 16,0 6-11-16,-10 2-19 0,1 2-26 15,-10 5-23-15,5 6 16 16,-7 14-4-16,0 5-6 16,-5 21 1-16,3 13-3 15,-4 23-1-15,12 6 0 16,4 16-1-16,9-8-4 16,7 3-3-16,10-23 0 15,6-3-1-15,9-20-2 16,14-7 1-16,3-21 2 15,8-11 1-15,0-18 2 0,4-20 2 16,-10-9 0-16,2-16 1 16,-7 0-2-16,-4-12 0 15,-8 9 0-15,-2-1 0 16,-9 10-1-16,2 1 3 16,-5 24 0-16,-1 7 2 15,4 21 5-15,2 17 5 16,3 15-1-16,-3 13-1 15,4 10-2-15,-1 13-6 16,3-5-6-16,1 7-3 16,2-9 0-16,4 5-6 15,0-13-11-15,0-2-11 16,0-15-50-16,6-13-171 16,-8-25-125-16,0-33-54 15</inkml:trace>
  <inkml:trace contextRef="#ctx0" brushRef="#br0" timeOffset="704.118">55 27 653 0,'0'-52'202'0,"4"-1"49"16,9-6-175-16,4 4-13 15,10-3-3-15,5 8-16 16,10 1 0-16,2 7-4 16,7 0-4-16,0 16-6 15,4 3 1-15,-7 14-7 16,1 12 0-16,-4 14-5 15,1 12-3-15,-12 7-5 16,4 10-2-16,-9 1-4 0,-7 10 0 16,-8-2-2-16,-11 15 1 15,-8 0-1-15,-12 19 0 16,-6-3 0-16,-11 13-1 16,-6-10-1-16,-9 6-2 15,1-18 0-15,-11 5-1 16,8-19 0-16,-13-1 0 15,7-18 1-15,-6-2-1 16,12-12 1-16,-2-7 0 16,15-10 0-16,0-4 0 15,13-7 0-15,2-4 2 16,12-1 0-16,3 1 1 16,12 0 3-16,-4 2 5 15,2 2 2-15,4 2 10 16,13 11 2-16,81 80 6 15,-49-42 0-15,10 11 1 0,-4 1-8 16,13 7-2-16,-9-11-6 16,-2 3-6-16,-14-7-4 15,3 4-2-15,-14-10-7 16,0 6-40-16,-9-14-9 16,3-7-59-16,-7-17-264 15,0-32 2-15,-2-23-107 16</inkml:trace>
  <inkml:trace contextRef="#ctx0" brushRef="#br0" timeOffset="1506.9711">1359 351 881 0,'-2'-34'229'0,"8"-2"63"16,7-8-256-16,0 1-20 15,8-7-35-15,2 5-15 0,5 1 60 16,1 8-318-16,9 4 115 16</inkml:trace>
  <inkml:trace contextRef="#ctx0" brushRef="#br0" timeOffset="2022.5942">2169 305 607 0,'-8'8'233'16,"-3"-4"30"-16,-6 3-140 16,0 7-36-16,-6 7-2 0,0 1-26 15,-5 11-4-15,7 6-18 16,-8 7-3-16,9 1-13 15,-9 20-3-15,6-1-3 16,-3 16 2-16,3 1-3 16,2 14-1-16,8-15-2 15,7 3-2-15,10-19-1 16,7-5-1-16,6-23 0 16,12-6 7-16,-4-16 6 15,3-13 7-15,0-10 4 16,3-20 11-16,-7-11 5 15,3-22 4-15,-2-7-9 0,-3-22 3 16,-6 0-5-16,-5-17-3 16,-5 9-9-16,-4-17 7 15,-4 10-9-15,-2-18-6 16,-2 10-8-16,-1-15-3 16,-1 15-5-16,4-5-1 15,2 22-2-15,2-4-3 16,6 19-5-16,-2 3-18 15,0 12-21-15,-6 0-59 16,-2 20-29-16,-4 7-27 16,1 15-12-16,5 16-232 15,2 16 101-15</inkml:trace>
  <inkml:trace contextRef="#ctx0" brushRef="#br0" timeOffset="2221.0634">2013-118 746 0,'14'6'215'15,"14"-12"69"-15,6-7-199 16,17-8-30-16,3-5-14 16,14-5-22-16,-2 1-17 0,4 1-81 15,-7 11 76-15,2 0-284 16,-10 9 52-16</inkml:trace>
  <inkml:trace contextRef="#ctx0" brushRef="#br0" timeOffset="2912.2139">3019 156 769 0,'2'-8'214'15,"-2"-5"60"-15,-4 3-222 16,-4 3-5-16,-12-3-28 15,-79 6 5-15,55 39 6 16,-9 14-10-16,4 8-1 16,-4 15 12-16,9-2-13 15,8 14-12-15,15-3 4 16,10 8 2-16,16-9-9 16,11-4 0-16,12-15-1 15,12-12 2-15,2-17 1 0,3-19 4 16,1-16 2-16,-1-18 3 15,-9-13-1-15,4-19 3 16,-6-3-1-16,-3-8 0 16,-7 7-2-16,-3-6 0 15,-9 10-4-15,-5-4-1 16,-5 10-3-16,-6-4-1 16,0 11-2-16,-1 6 0 15,3 15 2-15,-2 7 1 16,2 18 2-16,4 15 2 15,2 11 0-15,2 21 0 16,3 10 1-16,4 20 0 16,4 3 3-16,6 20 6 15,2-2 4-15,-1 16-4 16,-6-14-1-16,-3 12-5 16,-8-21-5-16,-7 7-5 0,-5-19 4 15,-9 6 0 1,-7-19-1-16,-9 6 0 0,-6-17-1 15,-9-4 0-15,1-19 0 16,-4-8-15-16,9-22-11 16,-7-18-30-16,10-16-25 15,0-24-24-15,4-20-275 16,1-28 75-16</inkml:trace>
  <inkml:trace contextRef="#ctx0" brushRef="#br0" timeOffset="3480.6933">3681 237 231 0,'0'-2'272'16,"2"0"-49"-16,-2 0 10 15,-2 1-120-15,0 1-27 16,0-2 0-16,0 2-26 16,0-2-4-16,1 0-4 15,-1 0 2-15,0 2-11 0,0 2 8 16,0 2 2-16,0 13-5 16,0 36-2-16,6 83 8 15,7-48-10-15,12 26 0 16,6-2-4-16,5 13-4 15,0-17-11-15,0 6-1 16,-7-23-8-16,-7 2-1 16,-6-15-4-16,-10 11 0 15,-8-15-2-15,-8 13 0 16,-7-15-4-16,-11 4 0 16,2-17-3-16,-10-2-13 15,2-17-10-15,0-14-35 16,3-20-21-16,-3-25-65 15,4-21-257-15,-2-32 56 16</inkml:trace>
  <inkml:trace contextRef="#ctx0" brushRef="#br0" timeOffset="4010.2771">3286 402 810 0,'57'-38'239'15,"17"-2"74"-15,-3 8-226 16,8-11 0-16,-3 5-16 16,4-2-8-16,-12 4-18 0,4 0-2 15,-5 13-15-15,1-2-5 16,-9 12-9-16,-2 3-4 15,-12 10-5-15,-5 8 3 16,-13 7 0-16,-8 12 6 16,-10 7 6-16,-9 15-7 15,-9 3-1-15,-9 20-2 16,-1-2-5-16,-5 13-6 16,5-11 4-16,9 8 0 15,10-17 1-15,10-3 1 16,9-18 2-16,11-8 3 15,2-22 8-15,8-18 7 16,-2-19 4-16,4-20 5 16,-8-12 0-16,2-23-1 0,-9-1-7 15,-10-12-2-15,-10 3-7 16,-14-12-4-16,-12 11-6 16,-8-4-2-16,3 19-2 15,-16 8-15-15,4 24-11 16,-17 14-37-16,-4 20-37 15,-14 12-34-15,7 12-18 16,-4 5-273-16,15 0 88 16</inkml:trace>
  <inkml:trace contextRef="#ctx0" brushRef="#br0" timeOffset="4258.6131">4059-793 749 0,'5'-23'235'0,"3"2"60"16,-2 14-205-16,1 12 0 16,5 14-18-16,-3 21-8 15,2 8-17-15,3 18-11 16,-1-1-15-16,0 7-10 15,6-12-17-15,0-1-41 16,-6-13-25-16,6-6-273 0,0-12 48 16</inkml:trace>
  <inkml:trace contextRef="#ctx0" brushRef="#br0" timeOffset="4424.1705">4480-854 581 0,'4'0'255'0,"3"15"8"16,1 16-119-16,1 9-103 0,1 17-11 15,-1-1-25-15,-1 11-269 16,-4-10 78-16</inkml:trace>
  <inkml:trace contextRef="#ctx0" brushRef="#br0" timeOffset="5054.3714">4810 312 915 0,'30'-17'283'16,"18"4"102"-16,20-8-283 0,10-4-17 16,17-11-19-16,-2-2-50 15,9-21-91-15,-5-1-23 16,7-10-271-16,-13 7 24 16</inkml:trace>
  <inkml:trace contextRef="#ctx0" brushRef="#br0" timeOffset="4860.0057">5041-466 821 0,'69'-36'258'16,"-18"0"60"-16,4-21-222 15,-10-5-17-15,3-18-9 16,-12 2-27-16,-2-9-13 15,-9 11-11-15,-10-7-4 16,-11 14-7-16,-12-3-7 16,-7 11 7-16,-8-1-1 0,0 11-1 15,-9 1 0-15,4 16-2 16,-5 6-1-16,5 11 0 16,-2 15-2-16,1 11-1 15,3 18 0-15,3 16 4 16,0 22 2-16,6 11 3 15,2 36 6-15,2 11 8 16,5 46 5-16,4 7 1 16,6 37 1-16,8-8-6 15,7 11-6-15,-2-38-8 0,8 3-4 16,-1-39-1-16,1-4-2 16,-2-29-1-16,0-3-10 15,-4-23-11-15,-4-3-43 16,-5-33-29-16,-2-14-61 15,-5-26-241-15,-2-30 45 16</inkml:trace>
  <inkml:trace contextRef="#ctx0" brushRef="#br0" timeOffset="5476.2494">6239-580 873 0,'0'-11'233'0,"11"15"92"16,-2 17-234-16,12 24-11 15,6 16-6-15,5 21-14 16,-2 1-21-16,10 10-18 16,-2-11 3-16,6-10 0 15,1-17-1-15,3-10 4 16,-14-20 10-16,0-12 12 0,-9-19 2 15,-4-18 2-15,-6-22-5 16,6-20-13-16,-2-14-14 16,0-18-10-16,0 5-6 15,3-21-3-15,-4 7-15 16,1-12-36-16,-2 20-19 16,-4-5-34-16,-2 32-16 15,1 7-26-15,-7 27 571 16,-3 10 19-16,4 18-786 15,0 9 825-15</inkml:trace>
  <inkml:trace contextRef="#ctx0" brushRef="#br0" timeOffset="5728.5743">7341-858 486 0,'23'49'491'0,"-1"31"-138"15,1 1-291-15,-4 25 295 16,-9-5-339-16,-3 9-6 16,-3-17-6-16,0 0-9 15,-2-25-12-15,5-5-44 16,-3-27-30-16,0-23-270 0,7-26 43 15</inkml:trace>
  <inkml:trace contextRef="#ctx0" brushRef="#br0" timeOffset="5907.0979">7421-1181 888 0,'-10'-8'251'0,"3"10"55"0,5 2-264 16,2-4-93-16,0 0-43 16,2 0-39-16,1 2-173 15,3 0 35-15</inkml:trace>
  <inkml:trace contextRef="#ctx0" brushRef="#br0" timeOffset="6339.1433">7939-1132 629 0,'9'-13'271'15,"-3"5"15"-15,-4 7-146 16,-6 1-64-16,2 0-19 16,-2 1-23-16,-2 3 3 15,-1 4-2-15,-8 35 4 16,-69 68 1-16,56-37-1 0,7 1-6 15,0 22-3-15,8-2-4 16,3 6-3-16,8-20-3 16,6-5 1-16,9-27-4 15,12-14 8-15,4-22 6 16,7-17 12-16,0-15 2 16,2-25 6-16,-6-12-5 15,0-30-3-15,-5-9-8 16,-3-22-1-16,-9 1-3 15,-3-26-5-15,-5 14-6 0,-3-23-6 16,-4 14-7-16,4-7-5 16,-2 26 2-16,-4 1 0 15,-2 33-1-15,2 6-2 16,-5 20-4-16,-3 3-42 16,3 11-32-16,-5-7-61 15,1 11-61-15,0 0-261 16,-5 12 47-16</inkml:trace>
  <inkml:trace contextRef="#ctx0" brushRef="#br0" timeOffset="6569.5247">7800-1663 474 0,'32'11'459'0,"12"-11"-94"15,30-9-305-15,11-8 286 16,20-8-310-16,-9-1-33 16,13-8-67-16,-24-1-10 15,-2-3-272-15,-22 4 39 16</inkml:trace>
  <inkml:trace contextRef="#ctx0" brushRef="#br0" timeOffset="7302.5646">8830-1225 716 0,'-7'36'292'0,"10"-5"33"16,16-1-167-16,14 4-30 15,14 2 4-15,6-3-32 16,12 1-6-16,1-8-13 15,8 1-32-15,-4-8-27 16,8-2-7-16,-8-8-10 16,2-1-34-16,-15-6-24 15,4-10-47-15,-12-5-28 16,3-8-28-16,-13-5-237 16,9-10 76-16</inkml:trace>
  <inkml:trace contextRef="#ctx0" brushRef="#br0" timeOffset="6837.8084">8969-2600 910 0,'19'7'248'16,"-14"18"84"-16,3 34-249 15,2 24-7-15,1 50 18 16,-5 17-3-16,-1 38-23 16,-1-2-9-16,-2 24-18 15,-2-29-24-15,4 7-26 16,3-25 6-16,1 2-21 16,1-42-20-16,1-3-43 15,-2-35-28-15,-5-22 6 0,-3-35-269 16,4-26 87-16</inkml:trace>
  <inkml:trace contextRef="#ctx0" brushRef="#br0" timeOffset="7084.1503">9011-1234 657 0,'7'-46'322'0,"12"-11"-1"15,11 1-126-15,22-13-75 16,3 8-29-16,15-1-1 15,-2 11-16-15,10 3-19 16,-12 14-21-16,3-2-9 16,-16 9-17-16,-6 7-16 15,-20 6-12-15,-18 5-35 16,-14 9-13-16,-16 9-35 16,-13 6-10-16,-14 10 79 15,-1 6-311-15,-19 6 130 16</inkml:trace>
  <inkml:trace contextRef="#ctx0" brushRef="#br0" timeOffset="7731.4189">9936-1443 925 0,'23'4'266'16,"9"-14"98"-16,14-10-263 15,1-7-27-15,14-11 1 16,-4 0-27-16,6-5-29 15,-14 5 8-15,-2-4-4 16,-14 6-6-16,-11-8 1 16,-16 6-6-16,-10 0-7 15,-9 6 0-15,-12 2-2 16,-3 11-3-16,-12 9 1 16,-4 12 3-16,-3 15-4 15,5 15-1-15,-1 18 0 0,7 5 2 16,7 24 3-16,8 3 3 15,8 22 7-15,5-5 4 16,5 9 4-16,6-15-2 16,7-4 0-16,7-22-10 15,8-7-4-15,3-18-6 16,10-8-1-16,2-13-29 16,5-13-30-16,1-14-13 0,1-17-34 15,-7-13-15-15,10-23-17 16,-7-9-9-16,-1-27-199 15,-4-3 48-15</inkml:trace>
  <inkml:trace contextRef="#ctx0" brushRef="#br0" timeOffset="8141.3238">10756-2226 899 0,'11'55'290'0,"-3"28"63"16,1 12-251-16,7 19-10 15,-7-8-34-15,1 12-6 16,1-18-12-16,-1-1 0 16,-3-18-21-16,1-5-3 15,-3-24-9-15,1-16-6 16,-2-17-5-16,0-25 13 0,-1-19 1 16,3-26 0-16,2-17-2 15,5-29-3-15,4-5-5 16,8-31-3-16,3 4-2 15,10-17 0-15,0 18-2 16,8 7 6-16,-7 38 4 16,7 24 12-16,0 42 10 15,3 39 9-15,-7 28 8 16,-1 33 6-16,-8 14 0 16,-9 23-34-16,-9-18-36 0,-1 18 16 15,-9-20-9-15,3 8-10 16,-2-20 4-16,5-1 5 15,-3-23-64-15,7-14-55 16,-2-33-21-16,0-29 10 16,1-24-246-16,-1-38 102 15</inkml:trace>
  <inkml:trace contextRef="#ctx0" brushRef="#br0" timeOffset="8530.2843">11792-2517 633 0,'9'15'389'0,"1"41"16"16,-4 25-198-16,-3 37-85 16,3 3-53-16,-2 20-49 15,0-18-52-15,-2 4 62 0,-1-26-7 16,5-5-1-16,0-27-6 16,3-16-3-16,1-25-2 15,1-24 4-15,3-27 0 16,1-34-1-16,6-11 1 15,5-34-6-15,3-5-7 16,12-20-2-16,-1 8 0 16,6-24 0-16,1 28-1 15,4 8 0-15,-11 33 9 16,4 27 15-16,-10 39 5 0,-2 27 5 16,-9 25 0-16,2 34-8 15,-10 7-13-15,0 25-6 16,-7 0-5-16,-5 10 0 15,-3-25-23-15,4 3-40 16,2-26-25-16,11-11-58 16,4-23 37-16,4-13 60 15,5-25-324-15,8-23 196 16</inkml:trace>
  <inkml:trace contextRef="#ctx0" brushRef="#br0" timeOffset="9265.3172">13080-2456 535 0,'8'-70'294'16,"-4"17"-4"-16,-8 9-79 15,-8 19-119-15,-8 18-4 0,-7 18-6 16,-11 25-14-16,-2 15-6 16,-11 35 2-16,5 9-10 15,1 26-11-15,9-3-12 16,7 3-9-16,22-24-15 15,11-17-5-15,13-35-3 16,13-20 1-16,6-25 0 16,13-27 1-16,-1-14-100 0,5-26 103 15,-6-5-1 1,3-21 1-16,-12 6-2 0,2-16 102 16,-8 10-102-16,4-11 0 15,-8 21-2-15,1 9 0 16,-10 26 12-16,-4 31 16 15,-8 38 15-15,-3 38-11 16,-8 24 1-16,1 41-13 16,-3-3-16-16,-2 16-24 15,3-20-1-15,3-7-12 16,2-38-30-16,7-15-47 16,9-30-37-16,6-29-7 15,5-23-10-15,1-28-24 16,3-15-10-16,-1-25 98 15,-1 0 18-15,1-23 15 16,-4 8 51-16,5-17 55 16,-5 13-34-16,3 6 78 15,-8 35 36-15,-2 32 56 0,-6 44 19 16,-5 45 2-16,-3 20-69 16,-7 36-22-16,0 6-37 15,-1 17-6-15,3-17-8 16,-4 7 2-16,4-27-4 15,4-15-4-15,1-27-4 16,1-14-9-16,0-21-5 16,5-21 0-16,-1-18-5 0,7-28-15 15,0-14 0-15,9-27-10 16,1-2-12-16,5-21-11 16,0 12-27-16,14-19-29 15,-4 18-13-15,7-5-24 16,-2 23-9-16,5 9 0 15,-11 29 13-15,11 11-36 16,-5 25-9-16,6 7-150 16,-3 6 12-16,6 2-71 15</inkml:trace>
  <inkml:trace contextRef="#ctx0" brushRef="#br0" timeOffset="9634.3322">14579-2945 257 0,'27'-2'253'0,"-1"2"-45"15,-7 2-23-15,-7-4-22 16,-9 0-52-16,-5 6-7 15,1-4-12-15,-3 0-13 16,-4 1-21-16,-9 9 7 0,-19 9-3 16,-66 89 4-1,60-45-10-15,-9 22-3 0,7-3-17 16,4 12-9-16,12-14-12 16,11-4-5-16,13-23-6 15,15-11-1-15,10-23 5 16,13-25 7-16,4-20 1 15,15-24 1-15,-1-10 1 16,3-14-2-16,-4 5-2 16,-2-10 3-16,-11 10 2 0,-2-14 3 15,-7 11 7 1,-7 15 7-16,-6 25 18 0,-1 37 18 16,-8 41-4-16,-5 43-9 15,-4 15-13-15,0 40-23 16,-3-9-19-16,-1 15-13 15,8-23-11-15,5-5-86 16,5-43-87-16,7-18-299 16,5-34-5-16</inkml:trace>
  <inkml:trace contextRef="#ctx0" brushRef="#br0" timeOffset="34643.3062">7402 963 292 0,'2'-2'352'0,"-1"0"-96"16,-1-2-156-16,0 1 193 15,0-1-221-15,0-2 0 0,-1 0-6 16,-1 1-10-16,-2-1-12 16,-2 0-1-16,-1 3-11 15,-3-1-3-15,-20-4-9 16,-63-7-4-16,59 23-5 16,-8 5-4-16,4 10-4 15,-8 9-1-15,8-2-1 16,-7 8 0-16,7-2-1 15,-4 6 1-15,8-8 0 0,0 8 0 16,9-10 0-16,4 4 0 16,12-9-1-16,3-1-1 15,8-5 0-15,4 4-1 16,7-4 1-16,12 5 0 16,3 3 2-16,20 5 2 15,5-4 3-15,17 6 2 16,-2-2 3-16,21 1 5 15,-11-9 0-15,9 3 6 16,-16-5-3-16,-3 7 0 16,-24-9-4-16,-6 11-2 15,-19-1-3-15,-12 11 0 16,-14-1-2-16,-14 17-1 16,-10-4 0-16,-16 8-3 15,-2-6-1-15,-16-2-2 16,2-12-3-16,-5-1-9 15,9-10-4-15,-5-9-20 0,13-8-12 16,-4-15-30-16,11-11-25 16,-2-16-276-16,14-9 70 15</inkml:trace>
  <inkml:trace contextRef="#ctx0" brushRef="#br0" timeOffset="34958.4635">8045 1183 776 0,'42'25'250'0,"-1"28"70"15,-12 25-197-15,9 37-28 16,-4 7-13-16,-2 28-7 16,-11-12-28-16,2 18-15 15,-12-25-18-15,-1 15-5 16,-7-29-13-16,-1 10-28 16,-5-28-14-16,-1-13-41 15,0-31-26-15,-2-27-245 16,1-32 57-16</inkml:trace>
  <inkml:trace contextRef="#ctx0" brushRef="#br0" timeOffset="35273.6242">7935 1538 635 0,'2'-55'281'16,"11"-14"13"-16,8 5-131 15,22-4-28-15,9 15-26 0,14 3 4 16,-1 22-11-16,5 11-24 16,-9 13-25-16,1 8-8 15,-13 9-20-15,-3 10 0 16,-14 1-3-16,-9 9 6 16,-14 3-2-16,-9 11-1 15,-11-1-5-15,-12 11-4 16,-3-2-12-16,-8 5-12 15,-1-8-14-15,-1-7-11 16,10-11-49-16,-3-13-57 16,10-17-49-16,2-14-231 15,15-9 14-15</inkml:trace>
  <inkml:trace contextRef="#ctx0" brushRef="#br0" timeOffset="35597.7563">8868 963 615 0,'21'-6'237'16,"-2"6"47"-16,-6 8-158 16,4 17 9-16,2 11-22 15,0 26 2-15,2 14-22 0,4 30 2 16,-2 2-21-16,3 20-6 15,-1-13-19-15,0 11-5 16,-12-24-12-16,-4 0 0 16,-9-18-4-16,-9-1-3 15,-4-18-5-15,-10 1-7 16,-6-14-13-16,-14-11-37 16,3-18-25-16,-13-25-25 15,7-23-71-15,-1-31-278 16,15-17 80-16</inkml:trace>
  <inkml:trace contextRef="#ctx0" brushRef="#br0" timeOffset="35758.3258">8758 790 736 0,'15'-26'292'0,"1"-1"34"0,-3 10-190 16,6 2-53-16,0 2-42 15,2 1-47-15,-2 3-56 16,1-5-267-16,3 5 46 16</inkml:trace>
  <inkml:trace contextRef="#ctx0" brushRef="#br0" timeOffset="36231.0626">9462 631 434 0,'36'-21'469'0,"6"6"-128"16,-4 9-245-16,7 6 271 16,-5 8-307-16,8 15 10 15,-10 7-5-15,5 17-1 16,-12-1-9-16,3 16-1 15,-13-7-16-15,3 6-2 16,-10-10-21-16,1 3-1 16,-10-13-5-16,-5-1-6 15,-7-10-5-15,-3-1 8 16,-7-6-2-16,-7-8-2 16,-5-6 0-16,-15-5-2 15,-1-4-1-15,-10-7-1 0,6-1-1 16,-3 0-1-16,16 5 0 15,2 3-1-15,15 7 2 16,4 8 0-16,7 4 0 16,8 6 2-16,4-2 1 15,8 3 2-15,7-1 0 16,9-2 1-16,4-6-1 16,10-2-2-16,2-5-7 0,7-10-40 15,-4-8-39-15,5-13-40 16,-11-4-31-16,1-16-272 15,-12-7 82-15</inkml:trace>
  <inkml:trace contextRef="#ctx0" brushRef="#br0" timeOffset="36492.7048">10255 96 815 0,'19'-2'314'0,"2"10"45"16,-6 7-200-16,6 23-54 16,0 13-19-16,2 23-9 15,-6 9-8-15,-2 22 7 16,-4-3-37-16,3 16-7 16,-7-16-16-16,5 6-20 15,-1-20-24-15,2 1 15 16,1-23-63-16,1-3-53 0,-4-21-26 15,-1-12-23-15,-1-21-233 16,4-22 102-16</inkml:trace>
  <inkml:trace contextRef="#ctx0" brushRef="#br0" timeOffset="36748.018">10870-333 508 0,'17'30'108'16,"0"16"551"-16,4 34-329 15,-4 15 108-15,0 30-361 16,-2 0-18-16,-1 19-14 16,-3-19-20-16,2 10-9 15,-1-17-10-15,-1 9-29 16,0-21-22-16,3 8-46 15,-3-23-48-15,6-13-43 16,0-25-249-16,6-17 49 16</inkml:trace>
  <inkml:trace contextRef="#ctx0" brushRef="#br0" timeOffset="37267.6294">12078-39 765 0,'16'-24'252'0,"-7"8"56"16,-3 16-212-16,-6 29 0 16,-4 16-25-16,-4 27-9 15,1 10-3-15,5 22 9 16,4-14-16-16,15-1-1 15,8-21-3-15,11-7-10 16,-4-25-11-16,8-15 15 16,-4-12 1-16,0-20 4 15,-6-18 2-15,6-20-1 16,-4-8-13-16,3-25-7 0,-9 1-8 16,5-27-11-16,-9 5-9 15,1-18-27-15,-4 9-21 16,0-11-21-16,-4 22-44 15,-3 4-32-15,-7 25 7 16,-3 13 3-16,-2 25-25 16,-2 21-190-16,0 13 81 15</inkml:trace>
  <inkml:trace contextRef="#ctx0" brushRef="#br0" timeOffset="37820.1512">12873-401 798 0,'29'32'251'16,"-6"8"50"-16,-2 21-203 16,-8 5-40-16,0 23-3 15,-5-3-15-15,1 8 1 16,-5-16-8-16,2-6-1 16,1-26-6-16,1-20 5 15,-4-18-5-15,3-23 0 16,1-19-6-16,1-25-2 15,1-11-9-15,7-16 0 16,-2 5-2-16,6-20 0 16,2 8-1-16,3-9-1 15,1 13-1-15,-1 3 13 16,-1 35 6-16,-2 21 9 0,-6 30 6 16,-4 32 3-16,0 17-9 15,-1 23-9-15,-5 8-9 16,1 15-5-16,3-12-4 15,1 10-5-15,-3-17 1 16,6-8 0-16,1-20 0 16,-1-14 1-16,0-26 2 0,4-29 1 15,-4-15 0-15,6-23 0 16,2-9-1-16,-2-16-2 16,1 3 0-16,11-11-1 15,-1 15-2-15,0 1 2 16,2 19 2-16,-1 21 12 15,-9 30 9-15,-1 33 11 16,-6 26 4-16,4 25-2 16,-6 13-10-16,0 17-10 15,-1-8-9-15,1 3-6 16,-2-22-42-16,4-5-73 16,2-28-40-16,6-22-322 15,1-22 21-15</inkml:trace>
  <inkml:trace contextRef="#ctx0" brushRef="#br0" timeOffset="39039.7625">15053-452 473 0,'48'-38'351'0,"5"2"-27"15,17-8-12-15,2-5-196 16,14-1 5-16,-12 7-10 15,7-1-41-15,-14 12-24 16,-1 1-13-16,-13 11-19 0,-5 4-6 16,-20 7-12-16,-9 5-21 15,-13 4-21-15,-16 6-15 16,-9 5-9-16,-11 6-18 16,-8 6 8-16,-11 4-3 15,3-3 5-15,-9 3-4 16,6-3 22-16,-6 5 13 15,5-3 24-15,-7 5 23 16,10-3 25-16,-2 5 14 16,11-5 13-16,4 6 27 15,13 2 0-15,7 6 10 16,16-2-1-16,14 5 6 16,10-5-19-16,16 2-4 15,5-6-11-15,12-4-1 16,0-7-19-16,3 0-7 15,-3-8-9-15,4-4-18 16,-8-4-13-16,-4-5-53 0,-9-8-51 16,0-11-39-16,-14-8 131 15,2-11 131-15,-7-4-482 16,-4-9 397-16</inkml:trace>
  <inkml:trace contextRef="#ctx0" brushRef="#br0" timeOffset="38560.045">14985-1426 738 0,'2'-9'247'0,"4"9"58"16,-1 15-196-16,5 32 19 15,1 22-10-15,6 45-11 16,0 22-11-16,10 35-12 15,3-6-37-15,6 11-16 16,-1-31-17-16,1 1-8 16,-8-32-4-16,-3 3-8 15,-10-26-12-15,-6 0-35 16,-3-26-27-16,-10-12-60 16,-5-30-259-16,-6-18 53 15</inkml:trace>
  <inkml:trace contextRef="#ctx0" brushRef="#br0" timeOffset="39369.8806">16216-731 933 0,'46'2'278'0,"7"-16"85"15,-2-16-232-15,12-16-65 16,-2 1-39-16,-1-14 7 16,-14 10-27-16,-8-4-25 15,-17 13 24-15,-12-2 25 16,-9 14-24-16,-13-1 1 15,-8 12 1-15,-7 11-2 16,-3 14 3-16,-9 18 1 16,4 18 6-16,-3 24 8 15,6 8 2-15,3 25 2 16,7-4-2-16,8 13-7 16,7-12-10-16,10 1-3 15,8-23-10-15,9-6-6 16,3-28-40-16,11-12-40 15,1-22-27-15,11-27-58 16,1-21-231-16,3-25 71 0</inkml:trace>
  <inkml:trace contextRef="#ctx0" brushRef="#br0" timeOffset="39788.761">16998-1538 351 0,'23'2'500'0,"-12"32"-119"0,3 37-215 15,-3 12 217 1,-2 25-295-16,-3-3-38 0,2 8-34 16,-6-16 8-16,1 4-1 15,1-20-5-15,2-7-2 16,-2-26-7-16,1-12-2 16,1-27-2-16,0-30-1 15,3-18 0-15,5-24 0 16,-1-13-2-16,4-21-2 15,6 6 1-15,3-19-2 16,3 8 1-16,9-12-14 16,0 23 12-16,3 13 15 15,-7 31-8-15,4 31-8 16,-9 33 51-16,-1 31-9 16,-7 15-11-16,2 18 9 15,-8-1 7-15,0 15-35 16,-9-16-4-16,-2 16-2 15,1-11-4-15,5 5-23 0,-1-15-19 16,7-4-40-16,-1-23-40 16,0-16-29-16,-2-31 0 15,4-27-66-15,4-24-152 16,2-29 52-16</inkml:trace>
  <inkml:trace contextRef="#ctx0" brushRef="#br0" timeOffset="40175.7267">18002-1735 992 0,'7'57'351'16,"-7"17"3"-16,2 30-233 15,-2 4-49-15,-5 18-45 16,-3-16 16-16,2 4 18 16,-1-23-36-16,1-10-5 15,6-28-9-15,2-13-4 16,2-27 1-16,3-22 1 15,1-23-1-15,1-23 0 16,3-12-1-16,5-22-5 16,0 2-2-16,8-25 0 15,1 0 0-15,16-19-1 16,-2 17 0-16,9 8 1 16,0 36 1-16,3 32 2 15,-9 36 22-15,-1 28 3 16,-14 22 1-16,-1 24-3 15,-8 2-1-15,-4 23-23 0,-5-12-4 16,-1 6-30-16,-5-15-23 16,2-2-23-16,3-25-78 15,6-7-294-15,8-19 77 16</inkml:trace>
  <inkml:trace contextRef="#ctx0" brushRef="#br0" timeOffset="40452.985">19172-1892 836 0,'-22'1'283'16,"-3"18"57"-16,-7 17-220 16,9 8-51-16,-2 17 7 15,6 1 1-15,4 14-22 16,11-7 9-16,8 10-5 15,9-14-15-15,5-1-24 16,0-12 1-16,0-9-4 16,-9-9-8-16,-7 0-7 15,-10-7 4-15,-7-2-15 16,-8-4-16-16,-3-8-15 16,1-11-45-16,1-16-59 15,5-12-264-15,1-22 43 16</inkml:trace>
  <inkml:trace contextRef="#ctx0" brushRef="#br0" timeOffset="40747.5445">19518-3059 836 0,'30'-27'280'0,"2"20"63"15,-7 24-227-15,0 26 12 16,-8 22-23-16,-2 35 3 16,-7 12-4-16,-7 31-14 15,-1 1-29-15,-1 17-12 16,-3-17-22-16,0 12-21 16,2-31 0-16,-4 2-5 15,3-28-8-15,-1-4-34 16,0-27-25-16,2-4-52 15,4-27-24-15,0-24-49 16,5-26-220-16,5-35 66 16</inkml:trace>
  <inkml:trace contextRef="#ctx0" brushRef="#br0" timeOffset="41026.8024">19947-2441 792 0,'13'46'311'0,"-11"26"28"15,-4 36-190-15,-4 8-58 16,2 22-4-16,1-13-15 16,6 4 3-16,7-30 4 15,13-10-1-15,5-28-14 16,14-23 0-16,-2-29-8 16,7-22-3-16,-5-23-2 15,11-27-13-15,-2-7-17 0,10-26-2 16,-8 1-11-16,8-21-24 15,-12 2-14-15,2-23-66 16,-11 14-38-16,-2-10-56 16,-15 27-17-16,-4 9-252 15,-12 37 96-15</inkml:trace>
  <inkml:trace contextRef="#ctx0" brushRef="#br0" timeOffset="41359.9109">21060-1817 971 0,'14'-15'330'15,"-5"13"57"-15,-3 16-260 16,-3 22-43-16,-3 11-48 16,-3 27 12-16,-5 4-33 0,-5 21-20 15,-4-6-20-15,-2-1-46 16,0-16-44-16,4-9-287 15,3-24 50-15</inkml:trace>
  <inkml:trace contextRef="#ctx0" brushRef="#br0" timeOffset="44119.5302">10864 2291 776 0,'-6'2'234'0,"3"0"74"15,-1 2-213-15,2 11-5 16,4 42-18-16,19 85-7 15,-10-53-23-15,2 17-6 0,-1-16-12 16,-3 4-1-16,-3-20-7 16,0-5 1-16,-4-18-2 15,-4-11 0-15,0-19 6 16,-4-17-1-16,0-20-3 16,3-27-4-16,5-14-5 15,7-23-6-15,6-5-2 16,10-20-2-16,5 7 2 0,10-10 1 15,0 15 0-15,13 5 13 16,-7 26 13-16,12 20 0 16,-6 29-2-16,3 28 13 15,-10 21-12-15,4 25-10 16,-11 11 0-16,4 21 2 16,-10-10-13-16,4 14-6 15,-7-10-11-15,3 14-30 16,-7-18-32-16,3 5-36 15,-5-20-26-15,0-17-277 16,-4-28 80-16</inkml:trace>
  <inkml:trace contextRef="#ctx0" brushRef="#br0" timeOffset="44508.495">12327 2321 745 0,'0'-55'235'0,"-9"16"51"16,-9 10-192-16,-2 20-23 15,-13 20-1-15,-5 17-14 16,-7 35 8-16,1 13-13 16,-1 23-3-16,9-6-16 15,7 1-9-15,20-23-16 16,7-18-2-16,15-29-3 0,8-18 0 15,7-15 6-15,8-22 4 16,0-9 1-16,4-11 4 16,-6 2 2-16,-1-12 0 15,-11 12-4-15,3 1 2 16,-6 12-2-16,2 14 7 16,-6 18 5-16,4 19-3 15,-4 19-6-15,2 23 1 16,-3 2-7-16,1 15-29 15,-6-8-17-15,1-3-40 16,-1-14-37-16,-1-9-302 16,-2-17 66-16</inkml:trace>
  <inkml:trace contextRef="#ctx0" brushRef="#br0" timeOffset="45188.6713">12496 2067 804 0,'13'-57'240'0,"2"8"58"15,10-16-220-15,3 7-37 16,10-13-25-16,-3 13-38 16,6-7-36-16,-3 20-35 15,2 3-184-15,-6 21-7 0,2 21 38 16,-5 26 5-16,-1 22 171 15,-2 18 207-15,1 22 64 16,-1 3-6-16,-1 9 59 16,-4-7-126-16,-1 8-2 15,-4-16-36-15,-1 4-9 16,-6-19-30-16,-2-9-7 16,-3-19-17-16,2-14-3 15,-6-22-7-15,5-23-3 16,-1-19-5-16,2-25-1 15,1-9-3-15,6-19-2 16,2 2 1-16,8-10 16 16,3 10 10-16,7-1 15 15,1 24 5-15,7 14 9 16,-5 28-10-16,8 31 1 16,-3 18-11-16,7 28-4 0,-5 15-12 15,6 19-4-15,-5-3-11 16,-4 14-4-16,-8-16-2 15,-2-5 0-15,-9-22-1 16,-2-15 1-16,-4-31 0 16,0-26 1-16,0-21 0 15,2-23 0-15,0-9-1 16,4-14-1-16,-1 5-1 16,7-13 0-16,-1 7 2 15,5-1 7-15,-1 16 3 0,6 11 1 16,-6 33 3-16,4 18 1 15,-4 27-9-15,1 20-3 16,-9 16-4-16,-1 12-29 16,-8-1-21-16,0 2-42 15,1-13-33-15,6-6-302 16,3-18 73-16</inkml:trace>
  <inkml:trace contextRef="#ctx0" brushRef="#br0" timeOffset="45433.0183">14919 1466 345 0,'-8'-17'484'16,"-5"24"-141"-16,-2 27-187 16,-1 18 229-16,-1 25-270 15,4 3-48-15,0 15-2 0,5-8-18 16,4 4-19-16,3-17-20 15,1 2 8-15,1-19-10 16,-2 0-1-16,-3-13-2 16,-4-1-20-16,-1-18-15 15,-5-8-42-15,1-23-26 16,2-16-28-16,1-16-268 16,6-19 75-16</inkml:trace>
  <inkml:trace contextRef="#ctx0" brushRef="#br0" timeOffset="46006.4839">15010 1361 759 0,'36'29'318'16,"-12"14"11"-16,5 22-168 16,-2 9-108-16,3 11-12 15,-11-11-22-15,4 10-5 16,-10-20-3-16,-2-3-1 15,-7-23 0-15,6-6-1 16,-10-24-1-16,3-20-1 16,1-14-2-16,4-23-1 15,-1-6-2-15,10-25-2 16,-1-2 1-16,6-14-1 16,3 6 0-16,5-5 11 15,1 20 7-15,5 8 7 0,-2 25 12 16,-4 16 13-16,-1 24 2 15,-3 25-5-15,-1 13-5 16,0 23-10-16,-5 5-10 16,1 16-12-16,-2-6-4 15,0 5-2-15,-2-18-2 16,2-8-2-16,-2-19 1 0,2-18 1 16,0-22 0-16,6-21 0 15,2-18 0-15,7-20 0 16,2-3-1-16,6-21 0 15,-3 7 0-15,7-9-1 16,-6 10 0-16,3 1 1 16,-5 15 2-16,-2 20 8 15,-5 20 3-15,-5 21 3 16,-9 22 1-16,-1 23-2 16,-11 7-8-16,-1 16-3 15,-8-1-4-15,0 9-6 16,1-11-7-16,-1 9-41 15,2-11-22-15,6 5-58 16,7-18-52-16,4-5-249 16,4-12 49-16</inkml:trace>
  <inkml:trace contextRef="#ctx0" brushRef="#br0" timeOffset="46386.4695">17013 952 629 0,'-13'-42'295'0,"-8"30"11"15,-13 22-125-15,-2 26-73 0,-13 23-13 16,3 11-25-16,-3 15-3 16,11-9-10-16,11 4-35 15,16-25-12-15,17-15-11 16,11-31-10-16,19-20-11 15,9-19 23-15,8-24 2 16,-5 1 0-16,5-9 0 16,-13 7 10-16,-6-8 7 15,-6 16 5-15,-1 5 12 16,-8 15 12-16,2 16 10 16,-8 24-1-16,0 23 0 15,-3 10-16-15,-1 20-15 16,-1-1-24-16,1 7-23 15,-1-11-24-15,3-3-38 16,-1-16-28-16,1-10 32 16,2-15-342-16,-1-22 118 15</inkml:trace>
  <inkml:trace contextRef="#ctx0" brushRef="#br0" timeOffset="46900.0993">17556 646 884 0,'25'-4'288'16,"14"-5"63"-16,16-4-242 15,25-3-7-15,2-1-39 16,18-7-47-16,-5 1-48 16,17-6-338-16,-9 1 66 15</inkml:trace>
  <inkml:trace contextRef="#ctx0" brushRef="#br0" timeOffset="46696.638">17797 45 1001 0,'19'-17'261'0,"0"20"84"0,0 28-264 16,-10 16-16-16,-1 29 10 15,-8 13-1-15,-4 19 7 16,-2 1-17-16,3 18-4 15,3-12-19-15,5 9-10 16,5-16-17-16,5-4-5 16,-2-26-5-16,8-10-2 15,0-24-18-15,6-14-33 16,-5-20-24-16,7-18-55 16,-3-15-36-16,-3-20-261 15,-6-7 59-15</inkml:trace>
  <inkml:trace contextRef="#ctx0" brushRef="#br0" timeOffset="47758.7998">20178-88 773 0,'-9'-25'236'0,"-10"2"47"16,-2 10-219-16,-12 6-48 15,-3 8-60-15,-9 26-59 16,1 17 154-16,-5 30-1 16,9 9 38-16,8 23 38 0,11-13 37 15,15-2-153-15,16-26-5 16,18-16 4-16,14-28 0 16,17-27 4-16,3-22 1 15,7-19 4-15,-14-10-1 16,-4-17 4-16,-15 5-2 15,-8-7 2-15,-11 10-1 16,-9-2-6-16,-8 13-8 0,-11 0-4 16,-5 19-15-1,-6 7-16-15,-7 14-9 0,-1 11-27 16,3 12-19-16,-7 7-35 16,6 0-90-16,3 0-134 15,8-7-5-15</inkml:trace>
  <inkml:trace contextRef="#ctx0" brushRef="#br0" timeOffset="48194.6375">20753-414 718 0,'81'-38'266'16,"-27"5"36"-16,-15 5-175 15,-16 9-42-15,-17 0-9 16,-12 9-27-16,-13 20-4 15,-9 9-10-15,-18 25 7 16,-3 16-6-16,-12 20 1 0,8 1-6 16,2 16-6-16,15-11-15 15,15-5-6-15,19-20-4 16,13-10-1-16,14-28 0 16,15-21 1-16,5-15 1 15,10-20 2-15,-5-14 2 16,7-8 0-16,-14 2 1 15,3-6 1-15,-8 8-1 16,-2-6 0-16,-6 9 1 0,-1-5 5 16,-10 11 4-1,0 12 12-15,-6 19 10 0,0 22 16 16,-3 25-1-16,-3 34 1 16,-1 18-10-16,-2 41-8 15,0 2-19-15,-1 22-2 16,-3-14-7-16,-3 9-2 15,-7-31-1-15,-5 9 1 16,-6-26 0-16,-7 3 0 16,-5-29 0-16,-7-12-8 15,1-24-12-15,-5-19-33 16,10-30-22-16,0-22-49 16,13-12-24-16,0-35-312 15,10-7 81-15</inkml:trace>
  <inkml:trace contextRef="#ctx0" brushRef="#br0" timeOffset="48675.3522">22041-477 933 0,'137'-32'274'0,"-14"-1"72"15,14-8-258-15,-20-9-19 16,5-12-12-16,-33-1-29 0,-4-7-3 16,-22 5-6-16,-8-5 5 15,-21 9 5-15,-7-9-2 16,-18 8-3-16,-13-12-3 16,-11 5-9-16,-11-7-9 15,-9 8 1-15,-6 4-2 16,1 18 1-16,0 14 6 15,6 20 3-15,-4 26 1 16,6 26 8-16,-3 32 8 16,1 23 0-16,-4 35 11 15,6 13 3-15,6 37 0 16,5-7-10-16,6 15-5 16,15-27-14-16,5 13-6 15,3-39-7-15,7 2-8 16,0-29-8-16,0 0-29 15,-5-30-25-15,-3-10-27 16,-5-26-49-16,-4-16-47 0,-3-22-228 16,-5-19 38-16</inkml:trace>
  <inkml:trace contextRef="#ctx0" brushRef="#br0" timeOffset="49064.3131">22320-238 957 0,'10'4'257'0,"10"0"88"0,20-3-263 16,8-2 4-16,14-13-11 15,3-3-15-15,20-17-21 16,-7-6-28-16,15-11-40 16,-10-8-19-16,10-15-16 15,-21 2-2-15,2-13 2 16,-17 3 18-16,-5-11-4 15,-16 12 0-15,3-22-6 16,-14 6 6-16,-2-24 3 16,-8 7 18-16,2-2 40 15,-9 31 25-15,3 13 28 16,-3 41 15-16,-4 26-31 16,-3 24 54-16,-2 28 11 15,-3 18-10-15,-2 33-1 16,0 12 43-16,-5 25-68 0,0-4-20 15,-1 28-12-15,1-14-14 16,-2 10-11-16,3-22-12 16,2 2-17-16,1-35-22 15,-1-5-50-15,6-25-28 16,2-7-65-16,0-23 534 16,-2-19-799-16,6-23 431 15</inkml:trace>
  <inkml:trace contextRef="#ctx0" brushRef="#br0" timeOffset="49599.8783">23584-515 871 0,'47'-21'293'0,"12"-4"56"16,0 1-234-16,11-7 5 16,-6 1-21-16,3-10-36 15,-12 4-16-15,0-4-18 16,-19 4-19-16,-6-2-18 15,-15 6 21-15,-7 2 0 16,-10 5-1-16,-11 4 0 16,-4 10-2-16,-10 5 0 15,-3 14-2-15,-10 18 6 16,2 16 1-16,-7 24 5 16,8 12 0-16,7 19 1 15,9-10-5-15,10 10-4 16,13-19-5-16,3-8-2 0,11-21-3 15,8-5-7-15,5-23-7 16,5-12-16-16,4-13-9 16,4-16-17-16,-3-15-2 15,3-12-1-15,-4-6 13 16,2-21 4-16,-6 6 17 16,2-23 2-16,-5 1 7 15,3-6 3-15,-4 18 3 0,0 11 13 16,-7 33 12-1,-2 23 23-15,-4 28 8 0,0 30 15 16,-5 16-3-16,3 24-4 16,-4 6-22-16,1 12-6 15,-1-14-15-15,4-2-25 16,-2-23-23-16,8-11-44 16,0-21-31-16,8-18-318 15,-5-24 15-15,5-17-118 16</inkml:trace>
  <inkml:trace contextRef="#ctx0" brushRef="#br0" timeOffset="49967.894">24720-1198 822 0,'-9'-40'312'0,"-1"19"51"15,4 4-220-15,12 6-82 16,9-4-13-16,10 1-27 15,7 3-28-15,0 7 21 16,8 21 10-16,-7 17 2 16,1 31 16-16,-4 11 7 15,2 22 3-15,-5-7-11 16,-1 14-4-16,-3-22-13 16,-8 5 7-16,-5-22 7 15,-4-2 2-15,-6-20 1 16,-2-8 4-16,0-19-5 15,0-9-6-15,-2-16-12 0,4-15-14 16,4-11 0-16,2-19-7 16,3-8-9-16,12-20 1 15,2-4-7-15,9-12-46 16,2 8-19-16,12-1-20 16,-5 20-31-16,13 4-32 15,-1 16 13-15,13 7-140 16,-7 12-88-16,11 3-5 15</inkml:trace>
  <inkml:trace contextRef="#ctx0" brushRef="#br0" timeOffset="50382.7846">26168-1426 628 0,'51'0'271'0,"-9"-2"30"16,-21 0-165-16,-8 1-12 15,-13-3-31-15,-12 2-24 0,-8 0-13 16,-20 2 12-16,-2 9-16 15,-15 20 9-15,0 9-4 16,-9 26 0-16,11 12-12 16,-6 17-3-16,14-9-13 15,9 11-5-15,19-21-10 16,11-8-4-16,18-20-5 16,12-14-2-16,9-25 1 15,12-18 2-15,5-19 0 0,11-18 3 16,-2-1 2-16,7-16 2 15,-9 10 7-15,-2-15 4 16,-7 8-1-16,-3-5 9 16,-10 12 3-16,-3 4 3 15,-7 28 2-15,-2 23 12 16,-8 23-8-16,2 34-3 16,-4 21-11-16,5 22-7 15,1 4-14-15,9 16-4 16,7-19-17-16,20-8-31 15,5-31-33-15,22-16-77 16,2-35-42-16,32-30-315 16,-4-25 49-16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9:05.1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786 601 1062 0,'-59'-88'220'15,"-25"1"104"-15,16 34-312 16,-16 27 6-16,4 32-3 16,-12 41 7-16,18 31 8 15,-5 45 11-15,17 16-101 16,7 39 115-16,20-8-3 15,21 27-1-15,26-21-16 0,23 5 96 16,24-38-115-16,37-14-3 16,15-45 0-16,37-26 13 15,1-42 5-15,25-32 7 16,-14-27 1-16,6-48-2 16,-31-19-6-16,-8-40-2 15,-34-4-8-15,-24-32-2 16,-38 14-4-16,-25-21-9 15,-26 19-5-15,-32-15-14 16,-17 24-9-16,-27 3-15 16,-1 39-7-16,-22 26-10 15,17 50 2-15,1 45-21 16,22 43-3-16,1 39-56 16,22 16 208-16,5 25-479 15,14-8 196-15</inkml:trace>
  <inkml:trace contextRef="#ctx0" brushRef="#br0" timeOffset="987.3569">875 607 682 0,'0'-4'222'0,"-5"2"50"16,3 4-179-16,0-2-33 15,0 2-35-15,0 0-35 16,0 2-42-16,2 0-239 16,2 2 61-16</inkml:trace>
  <inkml:trace contextRef="#ctx0" brushRef="#br0" timeOffset="841.7499">465 904 721 0,'10'8'151'0,"4"0"69"0,-1-4-217 15,11-2-15-15,-3-6-14 16,5-8-16-16,-3-4-12 16,6-7-13-16,-5-3 0 15,1 1-127-15,-7 2 42 16</inkml:trace>
  <inkml:trace contextRef="#ctx0" brushRef="#br0" timeOffset="627.3265">778 1189 344 0,'-6'-17'358'0,"-10"5"-88"0,1 14-196 16,-11 12 229-16,1 15-230 16,-2 29 3-16,1 15-3 15,7 34 2-15,9 2-18 16,12 16-10-16,12-17-12 16,17-3-10-16,6-36-7 0,18-20 3 15,1-34 3-15,16-34 4 16,-5-26 0-16,7-39-3 15,-13-12-4-15,-9-17-7 16,-22 9-5-16,-15-3-1 16,-21 23-3-16,-11-2-12 15,-16 21-12-15,-14 7-30 16,-2 13-28-16,-12 12-29 16,5 25-10-16,-7 10-266 15,7 8 87-15</inkml:trace>
  <inkml:trace contextRef="#ctx0" brushRef="#br0" timeOffset="-2932.1641">3459 6896 756 0,'38'-74'235'15,"-21"13"58"-15,-7 11-205 16,-10 11-3-16,-12 13-5 15,-9 24-23-15,-18 22 6 16,-4 13 6-16,-14 39-3 16,4 16-14-16,-3 49 16 15,13 13-9-15,7 45-6 0,23 5-13 16,23 36 3-16,15-31-20 16,26-8-8-16,13-54-9 15,28-32-2-15,6-62 1 16,38-43 1-16,-7-43 19 15,18-51 8-15,-22-29 1 16,6-38 2-16,-36-5 3 16,-1-21-19-16,-29 22-8 15,-19-10-3-15,-32 28-4 0,-26-13-6 16,-19 29-3-16,-24-2-11 16,-7 35-20-16,-14 14 0 15,-2 41-6-15,-18 35-1 16,10 41 3-16,-14 27-31 15,12 14-21-15,5 28-36 16,16-3-17-16,9 14-279 16,22-9 97-16</inkml:trace>
  <inkml:trace contextRef="#ctx0" brushRef="#br0" timeOffset="-2468.4014">3637 7830 374 0,'-12'49'95'0,"3"9"408"0,5 10-254 16,10-5 92-16,7-6-279 15,11-20-16-15,13-20 6 16,8-21-11-16,4-29-6 15,-1-16 2-15,-5-21-2 16,-9 0-13-16,-9-8-4 16,-13 19-5-16,-8 0-1 15,-12 16-6-15,-10 2-2 16,-1 14-5-16,-11-2-17 16,-5 9-14-16,-2 5-21 15,2 7-16-15,-2 2-16 16,10 4-19-16,3-2-256 15,8-2 84-15</inkml:trace>
  <inkml:trace contextRef="#ctx0" brushRef="#br0" timeOffset="-2286.8897">3748 7015 716 0,'-21'18'234'15,"0"5"46"-15,3 5-207 16,4 5-13-16,8-6-30 0,10-3-50 16,8-11-48-16,11-13-213 15,9-11 23-15</inkml:trace>
  <inkml:trace contextRef="#ctx0" brushRef="#br0" timeOffset="-2193.1401">4116 6953 274 0,'9'8'-1'0,"-3"7"80"16</inkml:trace>
  <inkml:trace contextRef="#ctx0" brushRef="#br0" timeOffset="-4171.8502">1659 6519 1107 0,'-61'35'238'0,"-3"12"103"0,5 14-324 16,4 36-10-16,12 21 4 16,8 14 1-16,8 11 2 0,15 44 2 15,14-7-3-15,18 6-5 0,15 1-2 16,25 20-2-16,9-45-3 15,15-17 0-15,29-22 21 16,12-27 12-16,25-61 27 16,1-25 13-16,15-46 11 15,-22-34-14-15,-3-53-5 16,-36-21-28-16,-11-38-9 16,-41 2-12-16,-34-25-6 0,-36 20-7 15,-40-17-10-15,-23 27-11 16,-35-15-11-16,-63 30-54 15,-2 33 43 1,-13 70-20-16,2 42-22 16,21 66-35-16,64 33-303 15,-1 23 61-15</inkml:trace>
  <inkml:trace contextRef="#ctx0" brushRef="#br0" timeOffset="-3740.9997">2422 7117 377 0,'8'0'0'0</inkml:trace>
  <inkml:trace contextRef="#ctx0" brushRef="#br0" timeOffset="-3725.0432">2454 7119 425 0</inkml:trace>
  <inkml:trace contextRef="#ctx0" brushRef="#br0" timeOffset="-3705.0948">2479 7140 428 0,'2'18'0'16</inkml:trace>
  <inkml:trace contextRef="#ctx0" brushRef="#br0" timeOffset="-3859.6835">1934 7431 897 0,'-6'32'256'0,"4"1"62"16,6-4-258-16,2-9 0 15,-2-9-17-15,0-7 13 16,-4-8-6-16,0 2-8 16,-2-2-14-16,2-3-60 0,0-17-46 15,15-85-289-15,-7 58 42 16</inkml:trace>
  <inkml:trace contextRef="#ctx0" brushRef="#br0" timeOffset="-3382.9593">2141 7923 631 0,'6'94'293'16,"4"-14"-1"-16,11 8-122 16,10-14-106-16,12-9-12 15,-4-24-15-15,18-20-2 0,0-28 23 16,5-27 5-16,-3-24 6 16,1-32-1-16,-17-4-4 15,-15-9-24-15,-17 9-3 16,-20 2-10-16,-15 26-6 15,-17-1-4-15,-10 17-12 16,-15 3-12-16,4 19-12 16,-13 15-5-16,9 18-5 15,3 23-15-15,15 17-11 16,5 13-28-16,17 3-23 0,18 3-274 16,20-17 64-16</inkml:trace>
  <inkml:trace contextRef="#ctx0" brushRef="#br0" timeOffset="-1628.649">3262 8814 813 0,'-49'-55'196'0,"-13"3"80"15,-1 17-237-15,-19 7-2 16,4 20-5-16,-12 20 3 16,10 15-1-16,2 30 13 15,21 21 3-15,7 37 14 16,18 10-6-16,19 38-6 15,13-1-16-15,15 27-7 16,19-21-17-16,26-2-6 16,9-37-2-16,36-22 6 15,8-50 4-15,24-24 4 16,-10-31 18-16,23-33 10 16,-19-22 1-16,12-39 10 15,-26-15 1-15,-10-28-14 16,-34 2-11-16,-23-13-8 15,-36 19-13-15,-22-12-8 16,-21 22-8-16,-34-14-22 16,-11 22-11-16,-27 7-18 0,1 40-8 15,-13 31-13-15,19 42 4 16,-2 36-45-16,24 23 393 16,0 20-660-16,19-2 314 15</inkml:trace>
  <inkml:trace contextRef="#ctx0" brushRef="#br0" timeOffset="-871.6694">2840 8869 682 0,'-4'35'304'16,"0"-8"-33"-16,4-1-167 0,8-5-70 15,10-7-69-15,1-8 26 16,11-8-33-16,3-8-21 16,6-10-20-16,-4-3-191 15,4-10 56-15</inkml:trace>
  <inkml:trace contextRef="#ctx0" brushRef="#br0" timeOffset="-1020.2711">3168 9380 304 0,'-4'8'409'16,"-3"25"-118"-16,-9 71-173 15,20-40 202-15,2 1-238 16,6 5-10-16,3-9-12 15,7-9 3-15,3-22-14 0,6-15-7 16,-1-18 3-16,3-23 0 16,-10-7-11-16,-3-16-3 15,-12 4-13-15,-8-6-5 16,-12 10-7-16,-6-4-3 16,-1 14-10-16,-9-2-25 15,7 10-24-15,-3-1-34 16,5 10-19-16,-1-3 11 15,5 1-271-15,1-3 103 16</inkml:trace>
  <inkml:trace contextRef="#ctx0" brushRef="#br0" timeOffset="-766.9517">3223 8728 513 0,'4'4'244'15,"-4"0"-11"-15,0 2-340 16,0-6-4-16</inkml:trace>
  <inkml:trace contextRef="#ctx0" brushRef="#br0" timeOffset="1489.0199">1747 572 858 0,'-16'-4'203'16,"-11"16"88"-16,-5 15-243 15,-5 16 12-15,-2 14 4 16,-8 29 5-16,4 6-1 0,4 27 1 16,8 2-6-16,11 29-10 15,22-5-13-15,24 15-8 16,13-20-16-16,25-7-3 15,14-41 0-15,26-29 5 16,9-38 4-16,32-35 12 16,-16-33 2-16,15-41 1 15,-27-19-5-15,-1-40 2 16,-34-1-10-16,-2-22-4 16,-31 17-3-16,-18-15-2 15,-27 22-10-15,-28-21-16 16,-15 27-8-16,-21 7-11 15,-7 33-4-15,-19 30-6 16,-4 46 2-16,-21 36-20 16,4 31-17-16,-7 35-30 15,15 9-18-15,11 25-278 16,24-13 83-16</inkml:trace>
  <inkml:trace contextRef="#ctx0" brushRef="#br0" timeOffset="1814.6656">1961 1004 611 0,'6'6'251'0,"-2"1"32"16,2 1-139-16,0 6-49 16,2-2-11-16,-1-3 1 15,17 7-20-15,68 17-2 16,-57-47-17-16,0-5-6 16,-12-5-16-16,-7-3-5 15,-10 10-7-15,-8-3-1 16,-6 6-8-16,-7 7-26 15,1 8-21-15,-4 9-46 16,1 4-22-16,3 7-254 16,6 3 57-16</inkml:trace>
  <inkml:trace contextRef="#ctx0" brushRef="#br0" timeOffset="2040.0656">2368 1117 404 0,'19'-12'359'0,"-9"6"-59"15,-6 2-12-15,-2 4-176 16,-4 0-26-16,0 0-48 16,0 2-38-16,0 2-40 15,-2 0-180-15,-2 2-103 0,-7 16-43 16</inkml:trace>
  <inkml:trace contextRef="#ctx0" brushRef="#br0" timeOffset="2277.4281">1834 1412 428 0,'-11'-12'384'0,"-5"16"-83"16,0 16-13-16,3 17-210 15,3 12-29-15,6 17-18 16,6-4 20-16,10 1 11 15,5-14-15-15,17-14 6 16,3-23 13-16,13-22-27 16,3-18-9-16,4-16 0 0,-14-9 1 15,-4-6-12 1,-14 8-7-16,-15 1-1 0,-14 13-5 16,-13 1-5-16,-9 15-36 15,-17 3-37-15,-2 11-44 16,-13 7-288-16,5 9 45 15</inkml:trace>
  <inkml:trace contextRef="#ctx0" brushRef="#br0" timeOffset="2756.2752">1231 2302 857 0,'-39'-31'241'0,"-14"0"66"15,-2 9-242-15,-17 5-2 16,0 7-15-16,-16 16 2 16,2 8 2-16,-19 17 3 15,7 10-7-15,-7 33 9 16,13 10-3-16,6 43-3 15,29 10-7-15,16 29-1 16,24-10-17-16,20 10-6 16,23-39-9-16,30-6-6 15,21-41 12-15,36-23 5 16,8-38 1-16,31-26 7 0,-5-31 4 16,21-34-9-16,-26-20-1 15,5-29 0-15,-32-4-4 16,-7-27-4-16,-44 15-7 15,-23-17-2-15,-29 19-5 16,-22-9-11-16,-21 25-16 16,-26-16-34-16,-11 27-18 15,-30 5-18-15,-2 32-6 0,-17 34 6 16,14 49 10-16,1 41-29 16,26 27-220-16,4 25-24 15,25-3-104-15</inkml:trace>
  <inkml:trace contextRef="#ctx0" brushRef="#br0" timeOffset="3166.1809">723 2691 368 0,'-10'29'482'0,"-7"73"-227"0,25-73-4 16,5-7-165-16,7-16-180 16,3-10 175-16,3-14-11 15,1-13-10-15,0-6-22 16,-3-6-4-16,-7-2-16 15,-5-2-2-15,-12 8-2 16,-6 4-1-16,-6 9-4 16,-7 7-4-16,1 11-6 0,-5 8-7 15,5 6-3-15,-1 8-4 16,5 1 3-16,0 7-1 16,7-1 2-16,-1 5-13 15,6-9-8-15,4 3-33 16,4-9-8-16,2-5-249 15,7 0 62-15</inkml:trace>
  <inkml:trace contextRef="#ctx0" brushRef="#br0" timeOffset="3482.335">1137 2627 828 0,'2'6'240'15,"-4"-6"55"-15,-4 1-236 16,4-1-24-16,0 0-27 16,0 0-39-16,1 0-12 15,1 0-253-15,-2 0 51 16</inkml:trace>
  <inkml:trace contextRef="#ctx0" brushRef="#br0" timeOffset="3811.4569">678 3076 753 0,'-27'-6'223'16,"5"4"74"-16,1 8-204 16,3 10-21-16,7 15 11 15,9 12-15-15,6 21-9 16,9 3-3-16,11 3-2 15,5-17-15-15,4-12 2 16,0-28-3-16,6-11 0 0,-3-17-2 16,3-20 6-16,-8-8-9 15,-4-12-8-15,-13-2-1 16,-10 1 1-16,-12 13-9 16,-13 4-2-16,-5 13-3 15,-7 7-5-15,0 5-20 16,-10 0-16-16,2 10-15 15,0 12-32-15,8 8-13 0,1 23-26 16,13 14-283-16,11 17 87 16</inkml:trace>
  <inkml:trace contextRef="#ctx0" brushRef="#br0" timeOffset="5139.9063">2575 1873 568 0,'-43'-12'240'15,"-16"12"14"-15,-3 12-127 16,-20 17-66-16,-4 10-15 16,-12 16 9-16,6 3-8 15,-5 24 17-15,20 8-1 16,9 43 10-16,23 8-9 0,12 36-4 15,25 1-21-15,26 29-5 16,17-35-15-16,35 2-3 16,20-41-3-16,33-16-9 15,2-53 16-15,27-21 11 16,-5-35 4-16,33-25 5 16,-18-24 15-16,13-38-16 15,-24-12-13-15,-1-40-5 16,-44-4-7-16,-17-25-7 15,-32 15-1-15,-26-21-1 16,-33 22-3-16,-29-16-10 16,-20 21-11-16,-23-15-16 15,-6 27-17-15,-18 4-14 16,7 37 24-16,-27 25-11 16,13 44-3-16,-8 40-35 15,15 32-253-15,-4 29-34 16,28 2-113-16</inkml:trace>
  <inkml:trace contextRef="#ctx0" brushRef="#br0" timeOffset="5324.4102">2395 2361 848 0,'35'78'166'16,"-25"-62"76"-16,9-4-494 16,3-7 66-16</inkml:trace>
  <inkml:trace contextRef="#ctx0" brushRef="#br0" timeOffset="5993.6235">2959 2508 680 0,'-2'5'211'0,"-1"1"80"16,-1 2-189-16,2-8 4 16,0 2-5-16,0 0-38 15,2 2-29-15,0-2-9 0,0 0-18 16,-2 0-35-16,0-2-25 15,0-2-273-15,0 0 56 16</inkml:trace>
  <inkml:trace contextRef="#ctx0" brushRef="#br0" timeOffset="6323.7395">2401 2998 902 0,'-26'-28'227'0,"7"7"78"16,-1 13-264-16,-3 18-1 15,3 13-14-15,1 22 0 16,7 12-2-16,8 33 3 15,8 0 4-15,14 17-3 16,9-7-5-16,10-7-1 16,8-32-4-16,16-14 0 15,1-36 5-15,20-30 9 16,-4-24-1-16,8-29 2 0,-10-14-1 16,-7-14 1-16,-26 12-10 15,-22-2-3-15,-27 22-3 16,-25 0-9-16,-14 19-8 15,-15 4-15-15,-1 16-9 16,-5 23-22-16,13 25-24 16,-2 30-330-16,18 21 96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9:16.8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29759 12128 859 0,'-14'-6'252'16,"-7"12"59"-16,-5 8-245 15,5 17 19-15,5 10-21 16,8 20 11-16,12 1 9 16,22 12-10-16,15-11-19 15,23-10-6-15,8-26-13 0,24-27-13 16,2-29 1-16,21-30-16 16,-10-17-27-16,10-24-56 15,-17 5-37-15,-6-13-307 16,-30 14 52-16</inkml:trace>
  <inkml:trace contextRef="#ctx0" brushRef="#br0" timeOffset="656.245">28843 13093 394 0,'-76'-113'71'15,"-8"35"423"-15,-22 21-249 16,7 32 77-16,-26 36-273 15,7 30 5-15,-18 51-2 16,15 27 5-16,-6 55 1 16,29 4-2-16,20 43-18 15,41-24-14-15,35 6-6 16,41-45-4-16,59-13 7 16,30-55 6-16,52-34 15 15,13-42 5-15,54-43 2 16,-21-34 8-16,12-44-2 15,-31-13-15-15,-3-30-5 16,-68 4-7-16,-22-28-16 16,-52 18-12-16,-21-32-17 0,-43 18-20 15,-31-17-34-15,-26 34-8 16,-36 34-16-16,-21 59-1 16,-34 50-34-16,0 53-22 15,-32 43-241-15,16 17 29 16</inkml:trace>
  <inkml:trace contextRef="#ctx0" brushRef="#br0" timeOffset="1072.1346">29015 13212 793 0,'9'6'224'0,"-9"0"59"0,4 2-231 16,-6-8-24-16,0 2 302 15,1 2-610-15,-1 0 293 16</inkml:trace>
  <inkml:trace contextRef="#ctx0" brushRef="#br0" timeOffset="917.5493">28528 13304 791 0,'-29'2'266'16,"0"2"47"-16,-1 4-214 15,11 3-22-15,1 3-3 16,7 2-29-16,5-3-11 15,10-5-16-15,5-6-35 0,11-2-46 16,11-14-288 0,4-1 64-16</inkml:trace>
  <inkml:trace contextRef="#ctx0" brushRef="#br0" timeOffset="2056.5051">30622 12138 298 0,'10'-33'403'0,"-4"-6"-147"16,-8 0 14-16,-8-6-137 16,-8 8-135-16,-7-8 95 15,-10 10-26-15,-14 1-23 16,-4 17-2-16,-23 11-3 0,-6 20-20 15,-10 19-7-15,4 16-10 16,-9 23-7-16,15 4-18 16,-6 24-12-16,14-3-300 15,1 24 79-15</inkml:trace>
  <inkml:trace contextRef="#ctx0" brushRef="#br0" timeOffset="1436.1617">28200 13603 925 0,'-23'8'259'0,"11"21"72"15,2 8-259-15,12 22-9 16,6 1-19-16,21 10 13 0,5-11-12 15,20-2 12-15,5-22-8 16,23-16 2-16,0-21 1 16,25-25-3-16,-7-20-14 15,5-17-5-15,-21-5-7 16,-17-13-8-16,-34 10-3 16,-23-2 0-16,-28 8-5 15,-19-5-3-15,-10 13-5 16,-23 9-18-16,0 18-15 15,-12 34-34-15,0 25-23 16,-8 30-345-16,10 15 89 0</inkml:trace>
  <inkml:trace contextRef="#ctx0" brushRef="#br0" timeOffset="2906.2295">26540 12384 473 0,'-10'-47'316'0,"-5"0"-31"16,-13 12-62-16,-15 2-141 15,0 13-21-15,-19 11-6 16,-6 13-21-16,-12 23-3 16,5 20 9-16,-11 43 3 15,12 23-2-15,-2 45 0 16,19 16 1-16,18 43-10 16,26-22-8-16,28 4-8 15,32-41-1-15,41-21 7 0,21-61 7 16,53-29 6-16,3-45 10 15,34-41 5-15,-14-31 8 16,15-38-6-16,-44-17-10 16,-10-23-6-16,-48 11-7 15,-18-21-19-15,-53 21-5 16,-29-25 0-16,-19 14-21 16,-32-14-19-16,-13 29-6 15,-30 20-10-15,-4 56-11 0,-30 43 10 16,10 47-15-16,-20 51-43 15,13 22-42-15,-8 25-242 16,24-6 27-16</inkml:trace>
  <inkml:trace contextRef="#ctx0" brushRef="#br0" timeOffset="3362.0113">27054 12607 854 0,'0'4'246'16,"-4"7"58"-16,-2 7-238 16,0 1-37-16,0 7-30 15,2-5-32-15,2 1-270 16,2-10 65-16</inkml:trace>
  <inkml:trace contextRef="#ctx0" brushRef="#br0" timeOffset="3819.787">26284 12886 929 0,'-29'-12'290'0,"6"12"58"15,1 14-246-15,10 11-35 16,6 16-11-16,8 6-17 16,16 16 3-16,9-5 5 15,20 9-3-15,8-11-7 0,21-7-7 16,-4-18-6-16,14-27-16 16,-6-17-2-16,6-34-17 15,-15-16-11-15,1-19-15 16,-19 4-5-16,-8-16-7 15,-22 18 2-15,-13-8-7 16,-16 6 7-16,-18-4-6 16,-7 22-7-16,-14-7 4 15,-2 20 26-15,-9 12 7 16,7 20 8-16,-8 9 12 16,7 21 11-16,-7 15-8 15,4 7 1-15,0 13 1 16,10 1 1-16,2-2-28 15,20-6 538-15,5-2-820 16,10-6 425-16</inkml:trace>
  <inkml:trace contextRef="#ctx0" brushRef="#br0" timeOffset="3235.3522">26636 12611 1068 0,'-22'-37'286'0,"7"13"84"16,-5 10-315-16,10 12-17 15,7 12-23-15,3 4-35 16,9 3-33-16,11-1-29 16,9-2-153-16,6-6-123 15,10-8-31-15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0:17.75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962 333 698 0,'-10'-53'223'0,"-12"-5"47"15,-7 11-179-15,-16-4-15 16,-6 10-24-16,-17 0 28 0,-4 12-17 16,-10 15-2-16,9 18-16 15,-9 25-5-15,12 16-6 16,-4 28-7-16,11 11-4 16,-3 25 0-16,13 2 3 15,4 34-2-15,18-10-5 16,17 3-6-16,16-23-4 0,16-11-6 15,17-38-1-15,10-21 2 16,2-25 2-16,10-22 10 16,-1-24 4-16,3-22 4 15,-4-11 2-15,-1-29 3 16,-11-2-4-16,2-21 1 16,-12 2-13-16,-3-22-12 15,-3 12 3-15,-4-4-6 16,-5 27-6-16,0 16 16 15,-5 35 14-15,1 39 7 16,0 33 5-16,-5 40 5 16,1 23-7-16,0 37-5 15,-4 1-14-15,5 29-6 16,3-19-5-16,10 7-3 16,-5-28-10-16,8-11-34 15,-3-38-35-15,-3-21-37 16,-7-36-31-16,0-24-301 15,-10-20 88-15</inkml:trace>
  <inkml:trace contextRef="#ctx0" brushRef="#br0" timeOffset="215.4198">512-149 506 0,'-4'-51'450'0,"6"-19"-102"15,12 1-303-15,6-13 306 16,5 0-321-16,8-12-22 16,0 10-23-16,5-1-10 15,-3 12-46-15,4 13-47 16,-2 23-20-16,0 13-194 16,-4 22 17-16</inkml:trace>
  <inkml:trace contextRef="#ctx0" brushRef="#br0" timeOffset="767.9433">1378-149 672 0,'43'134'254'16,"-4"-1"27"-16,-4 18-143 16,-8-17-72-16,-5 3 0 15,-9-22-10-15,-9-1 4 0,0-30-8 16,-2-12 4-16,-2-29-13 15,-4-20-5-15,4-17-9 16,-4-27-9-16,6-16-11 16,-2-30 7-16,6-11-10 15,2-35-2-15,6 1-3 16,5-22 1-16,4 9-1 16,15-10 14-16,-5 31 9 15,6 18 9-15,-4 38 2 16,2 42 11-16,-11 39-7 0,1 41 2 15,-8 20 1-15,1 27-11 16,-6 0-11-16,3 22-7 16,1-16-10-16,1 0-11 15,-1-30 10-15,-3-15-1 16,-5-39 0-16,2-25 5 16,-2-26-1-16,1-27 1 15,-1-16 0-15,10-27 0 16,-5-10-4-16,7-23-1 15,3 5 0-15,5-13-1 16,-3 25 0-16,4 8 3 16,-4 40 1-16,1 26 3 15,-3 36 3-15,-3 31 0 16,-5 19-3-16,-1 26-1 16,-6 2-6-16,-3 23-28 15,1-14-16-15,8 5-52 16,3-19-29-16,15-3-64 0,9-29 271 15,7-26-496-15,3-21 237 16</inkml:trace>
  <inkml:trace contextRef="#ctx0" brushRef="#br0" timeOffset="1020.2727">2952 200 304 0,'2'-52'435'0,"-6"30"-117"0,-4 22-156 15,-4 20 196-15,-3 19-231 16,5 15-34-16,0 17 3 16,6-5-20-16,4 12-4 15,2-9-21-15,4 7-8 16,-4-12-13-16,-4 8-5 16,-4-9-9-16,-7 5-2 15,-7-15-5-15,-3 2-39 16,-3-16-24-16,3-8-47 15,9-17-39-15,4-20-308 16,8-20 77-16</inkml:trace>
  <inkml:trace contextRef="#ctx0" brushRef="#br0" timeOffset="1575.6961">3151-9 815 0,'39'34'250'15,"-2"28"73"-15,-9 18-235 16,1 28 7-16,-10-5-26 16,1 14-13-16,-4-5-24 15,1 1-3-15,-5-25-11 16,0-10-2-16,-9-29-5 16,3-20 5-16,-2-31-1 0,4-23-2 15,0-20-2-15,4-24-1 16,1-11-7-16,1-19-1 15,1-1 0-15,11-13-1 16,-3 13 3-16,11-3 14 16,-1 25 5-16,2 23 5 15,-4 33 10-15,0 40 13 16,-5 27 0-16,-3 31-17 16,-5 10-5-16,3 17-9 15,-7-9-15-15,4 14-16 16,-3-20 13-16,3-6-1 15,-3-22 0-15,7-17 0 16,-7-29 0-16,9-30 1 16,-1-17-1-16,9-26 0 15,1-7 0-15,6-26 1 16,-2 6-2-16,8-21 0 16,-6 11 0-16,4 0 1 15,-4 22-1-15,4 18 2 0,-8 38 6 16,-4 32 5-16,-5 23 2 15,-5 33-1-15,-5 8 0 16,-6 18-5-16,-3-8-9 16,3 17-27-16,-2-15-25 15,2 4-50-15,5-16-38 16,9-6-310-16,3-27 69 16</inkml:trace>
  <inkml:trace contextRef="#ctx0" brushRef="#br0" timeOffset="2025.4934">5491-69 356 0,'-2'-47'0'15,"-14"18"455"-15,-9 13-317 16,-6 16 227-16,-10 20-257 15,0 21 285-15,-6 31-314 16,4 12-22-16,-4 21-8 16,14-3-12-16,1 5-15 15,11-21-10-15,9-6-6 16,14-25-4-16,10-10-2 16,5-28 1-16,11-13-2 0,1-17 2 15,10-15 0-15,-6-7 2 16,8-14 0-16,-7-1-1 15,-1-15 1-15,-4 3-1 16,0-7-2-16,-5 7 1 16,-1 7-1-16,-5 14 0 15,-3 29 2-15,-1 20 2 16,0 29 0-16,-6 18 2 0,3 27 0 16,1-2-3-16,2 12 0 15,1-12-28-15,13 2-30 16,1-20-23-16,10-5-23 15,-6-22 193-15,6-17-492 16,-4-22 245-16</inkml:trace>
  <inkml:trace contextRef="#ctx0" brushRef="#br0" timeOffset="2523.1655">5960-26 818 0,'-18'4'242'15,"16"-4"66"-15,12 4-197 16,11-1-26-16,20-3 2 16,10-1-5-16,19-7-25 15,9 0-28-15,18-2-37 16,-5 0-25-16,10 1-24 15,-13 7-32-15,9-2-20 16,-18 4-233-16,10 8 49 16</inkml:trace>
  <inkml:trace contextRef="#ctx0" brushRef="#br0" timeOffset="2298.7635">6200-802 942 0,'8'-13'269'0,"-3"26"100"15,-1 24-266-15,-4 30 23 16,-2 15-18-16,-5 35-4 0,-3 6-29 16,-4 37-9-16,4-3-28 15,-5 22-10-15,5-19-15 16,8 8-9-16,2-37-9 15,10 6-34-15,9-36-21 16,5-5-43-16,-1-29-21 16,5-17 411-16,-5-30-697 15,-3-16 375-15</inkml:trace>
  <inkml:trace contextRef="#ctx0" brushRef="#br0" timeOffset="2927.0837">8444 124 789 0,'-25'-8'243'0,"-13"14"68"16,7 14-223-16,-6 27 4 15,8 9-29-15,3 26-11 16,13-2-22-16,5 6-9 15,12-17-11-15,11 1 0 16,7-21 0-16,11-8 3 16,6-16 3-16,8-13 7 15,-8-20 3-15,4-19 6 16,-8-8-3-16,-6-20-2 16,-9-2-6-16,-4-15-6 15,-10 6-7-15,-10-14-3 16,-6 7-11-16,-6-13-20 15,1 14-8-15,-5 2-19 16,1 17-10-16,-5 14-24 16,5 25-1-16,-3 20 55 15,5 12-302-15,7 7 115 0</inkml:trace>
  <inkml:trace contextRef="#ctx0" brushRef="#br0" timeOffset="3477.6118">9307 15 478 0,'55'-33'259'0,"-14"3"8"0,-4-1-72 16,-12 8-69-16,-3-5 9 16,-12 7-34-16,-8-1-2 15,-10 7-20-15,-14-3-7 16,-7 8-24-16,-12 6-4 15,-4 14-13-15,-10 16-3 16,7 15-7-16,-7 27-1 16,12 8-7-16,0 22-3 15,12-5-6-15,5 3-2 16,16-20-1-16,18-5-1 16,12-24-1-16,7-8 0 15,6-22 0-15,10-9 0 16,-4-14 1-16,12-13 0 15,0-9 0-15,10-11 0 16,-9-4 0-16,9-8 1 16,-10 1-1-16,7-3 1 15,-9 8 0-15,0 10 0 0,-8 17 4 16,-2 28 4-16,-16 23 23 16,1 45 2-16,-11 16-1 15,1 45-2-15,-10 7-3 16,-14 26-21-16,-11-20-1 15,-18 18 2-15,-12-31 0 16,-8-2 1-16,5-32-1 16,-7-9 0-16,16-30-1 0,-4-15-4 15,10-23-13-15,-2-23-30 16,12-14-29-16,0-30-39 16,3-18-34-16,-1-29-301 15,11-10 83-15</inkml:trace>
  <inkml:trace contextRef="#ctx0" brushRef="#br0" timeOffset="4126.8794">12440-87 837 0,'29'14'240'0,"12"-14"84"16,2-16-221-16,6-11-36 15,-6-6 6-15,2-12-1 16,-16 4-23-16,-5-10 0 16,-11 8-5-16,-11-6-10 15,-10 6-15-15,-9-4-5 16,-5 12-4-16,-13 6 5 16,2 13 7-16,-12 22 12 15,2 20 5-15,-10 30 8 16,7 14-8-16,-3 30-3 15,16 6-13-15,1 19-6 16,13-14-8-16,5 6-4 0,14-17-4 16,6-10 0-16,8-24-12 15,11-7-24-15,6-20-18 16,6-16-36-16,2-15-17 16,10-22-26-16,-2-15 4 15,8-26-18-15,-2-9 16 16,-1-26-1-16,-5-8-170 15,2-21 63-15</inkml:trace>
  <inkml:trace contextRef="#ctx0" brushRef="#br0" timeOffset="4441.0358">13055-475 855 0,'22'1'328'0,"-11"41"22"16,-7 22-251-16,0 30-10 16,-6 7-40-16,0 20-32 15,0-17 13-15,0 5 13 16,-4-29-17-16,6-15-2 15,2-26-10-15,0-18 4 16,4-27 4-16,8-23-8 16,0-18-9-16,1-29 7 15,3-10-9-15,9-23-10 16,-7 7 8-16,13-13 8 16,0 19-8-16,10 8 1 15,2 34 18-15,2 19 5 16,-8 29 2-16,4 29-1 15,-10 20 0-15,4 22-19 16,-8 5-5-16,3 24-20 0,-7-5-17 16,2 11-34-16,-3-8-29 15,5 4-30-15,0-22-281 16,14 2 78-16</inkml:trace>
  <inkml:trace contextRef="#ctx0" brushRef="#br0" timeOffset="4946.6863">14684-315 584 0,'8'-75'279'0,"-12"-3"-1"16,-8 20-106-16,-17 9-60 15,-4 25-56-15,-18 23 48 16,-4 28-28-16,-15 35-24 15,4 20 2-15,-5 34-3 16,13 9-18-16,5 17-7 16,20-17-14-16,9 2-6 15,18-31-6-15,16-18 0 16,12-35-1-16,13-24 1 16,8-28 2-16,13-28 0 15,3-20 0-15,5-29 1 16,-3-10 0-16,-2-21 0 15,-14 8-1-15,1-32 0 0,-9 2 0 16,-1-32-3-16,-5 7-1 16,2-14 0-16,-11 37 1 15,-1 24 7-15,-7 55 9 16,-10 36 6-16,-6 46 17 16,-6 34 12-16,-4 26-2 15,-3 49-1-15,-1 8-3 16,-6 37-15-16,5-8-12 0,1 23-5 15,6-29-7-15,9 10-23 16,10-39-17-16,3 0-33 16,8-37-17-16,5-14-50 15,0-29-9-15,9-16-269 16,-1-25 68-16</inkml:trace>
  <inkml:trace contextRef="#ctx0" brushRef="#br0" timeOffset="5320.6863">15346-491 663 0,'12'-14'246'0,"-2"16"64"16,-8 14-156-16,1 29-37 15,-4 11-5-15,-3 32-14 16,-4 12-33-16,4 17-6 15,2-10-19-15,8 3-8 0,6-22-8 16,9-10-6-16,6-25-5 16,3-14 4-16,3-18 0 15,4-17 6-15,-6-16 0 16,2-15 8-16,1-14-3 16,-1-20 1-16,-4-5-2 15,2-18-6-15,-3 2-7 16,1-14-5-16,-4 8-6 0,1-11-30 15,-5 17-12-15,-1 2-20 16,-7 15-12-16,-1 9-30 16,-6 20-7-16,-2-1-18 15,-2 16 1-15,0 3-244 16,0 5 83-16</inkml:trace>
  <inkml:trace contextRef="#ctx0" brushRef="#br0" timeOffset="5665.7635">16270-573 640 0,'14'68'255'16,"-10"8"34"-16,-6 18-155 15,2-6-25-15,-4 10-7 16,-2-20-27-16,2-2-2 15,0-21-2-15,2-12 5 0,2-22-11 16,0-11 6-16,-2-18-6 16,6-13-10-16,0-13-12 15,0-20-5-15,6-5-16 16,5-15-6-16,5-6-10 16,9-12-15-16,-4 8-15 15,11-4-24-15,-7 12-9 0,0 6-26 16,-3 23-1-16,1 4-27 15,-4 15-13-15,3 9-26 16,1 15-30-16,0 6-163 16,1 10 39-16</inkml:trace>
  <inkml:trace contextRef="#ctx0" brushRef="#br0" timeOffset="6249.2016">17397-649 635 0,'12'-8'244'16,"-10"4"46"-16,-8-8-152 15,-4 3 7-15,-10-1-20 16,-5 4-47-16,-10 6 2 16,-4 10-19-16,-8 13-21 15,0 8 2-15,-10 24-3 0,5 6-14 16,-5 23-4-16,10-4-8 15,4 13-2-15,20-9-4 16,9-2-4-16,14-15-2 16,12-7-3-16,9-17-1 15,12-9 0-15,3-17-4 16,7-17-3-16,-2-12 1 16,4-17 0-16,-10-4 0 15,2-18 3-15,-6 0 4 0,4-9 0 16,-5-3 1-16,5-13 2 15,-4 6 0-15,4-6 1 16,-8 17 4-16,3 16 4 16,-11 25 5-16,-3 34 12 15,-10 31 4-15,-4 41 0 16,-6 25-3-16,-8 45-3 16,-4 4-12-16,1 28-5 15,-5-14-4-15,1 19-2 16,1-29-1-16,-3 4 0 15,-3-29 0-15,-7-1 0 16,-8-30 2-16,-14-5 0 16,0-25-4-16,-17-12-4 15,0-25-11-15,-4-21-19 16,11-30-11-16,3-29-11 16,19-20-20-16,5-33-13 15,13-7 4-15,9-30-24 0,8 0-180 16,10-23-56-16,8 15-51 15</inkml:trace>
  <inkml:trace contextRef="#ctx0" brushRef="#br0" timeOffset="11464.169">18055-403 706 0,'2'-22'211'0,"0"3"69"15,8 3-202-15,-6-1 17 0,2 7-19 16,-1 6 0-16,3 6-10 15,-8 0 9-15,0 4 2 16,0 52 13-16,-2 97-39 16,0-9 0-16,0 12-12 15,0 32-13-15,0-13-13 16,2 17 17-16,-9-38-10 0,-3 2 0 16,-4-33-2-16,-7-4-2 15,-4-37 15-15,-11-6 7 16,-3-23-6-16,-2-10-1 15,2-18-3-15,-2-15-11 16,6-18-8-16,0-17-3 16,4-18-15-16,4-26-13 15,5-7-42-15,1-31-40 16,5-11-37-16,3-22 510 16,1 5-808-16,14-17 444 15</inkml:trace>
  <inkml:trace contextRef="#ctx0" brushRef="#br0" timeOffset="11684.5806">18412-1241 947 0,'4'-22'250'0,"-2"13"77"15,-2 5-282-15,-2 2-10 16,0 2-22-16,0 0-28 16,1 2-44-16,-1 2-29 15,0 2-234-15,0 9 31 16</inkml:trace>
  <inkml:trace contextRef="#ctx0" brushRef="#br0" timeOffset="12027.6675">18848-634 324 0,'-14'39'315'16,"-1"10"-40"-16,-15 27 5 16,-3 14-135-16,-14 31-3 15,6 6-53-15,2 12-8 16,16-24-22-16,17-5 1 15,16-38-15-15,17-23 10 16,12-28-8-16,16-25 7 16,-2-27-5-16,11-30 4 15,-9-15-13-15,-1-25-5 16,-13 5-13-16,-7-11-4 0,-13 13-10 16,-7-12-7-16,-8 22-7 15,-10-5-21-15,-10 14-13 16,-9 5-23-16,-9 21-12 15,-13 14-43-15,-3 21-13 16,-17 8-270-16,7 12 59 16</inkml:trace>
  <inkml:trace contextRef="#ctx0" brushRef="#br0" timeOffset="12275.0016">19047-1751 387 0,'18'-2'0'16,"-1"14"413"-16,-7 17-413 16,-6 16 80-16,-6 16-34 15,-6 1 271-15,-1 9-299 16,1-15 301-16,6-7-352 15,12-20-44-15,7-9 177 16,9-16-417-16,5-16 157 16</inkml:trace>
  <inkml:trace contextRef="#ctx0" brushRef="#br0" timeOffset="13007.0448">19364 171 666 0,'-14'-25'308'15,"22"21"9"-15,25 0-112 16,18-6-89-16,31-2 2 16,10-1-15-16,21-5-14 15,-6 8-30-15,12 2-37 16,-13 5-39-16,9-3-83 15,-21 4-307-15,0-16 57 16</inkml:trace>
  <inkml:trace contextRef="#ctx0" brushRef="#br0" timeOffset="12422.6078">19393-1602 544 0,'2'25'301'16,"-2"16"-1"-16,-4 10-115 15,2 9-91-15,0-1-38 16,2 0-52-16,2-7-49 16,4 3-155-16,-2-10-103 0,6-2-39 15</inkml:trace>
  <inkml:trace contextRef="#ctx0" brushRef="#br0" timeOffset="12836.5008">19819-1005 379 0,'52'-4'386'0,"25"-9"-86"16,-1-9-211-16,25-15 246 15,-9-2-250-15,6-14-13 16,-20 1-12-16,-10-11-9 16,-31 8-13-16,-13-21 1 15,-22 6-7-15,-12-12-1 16,-2 10-7-16,-5-7-3 15,-3 15-8-15,-7 2 0 16,0 17-4-16,-13 6 1 16,1 19-1-16,-11 24 0 15,5 21 10-15,-14 48 16 0,2 30 8 16,-11 59 10-16,4 20-1 16,-7 72-9-16,11-2-17 15,3 45-10-15,16-22-10 16,4 22 0-16,17-59-3 15,17 14-1-15,8-57 0 16,5-7-5-16,8-46-8 16,1-9-32-16,-7-51-19 0,2-21-37 15,-3-38-18-15,-1-29-49 16,-4-25 4-16,-2-27-238 16,-10-21 57-16</inkml:trace>
  <inkml:trace contextRef="#ctx0" brushRef="#br0" timeOffset="-772.9368">-1966 1382 671 0,'-2'-20'199'0,"0"-7"60"0,0-12-149 16,0-12-36-16,4-9 20 15,-2-7 4-15,0-15-4 16,0-2-22-16,2-21 1 16,-2 7-22-16,12-31-9 15,-1 0-13-15,11-25-7 16,1 2-10-16,7-38-2 16,-5 16-3-16,6-29-3 15,-3 20-2-15,1-18-1 16,-6 31 0-16,5-10-2 15,-5 33 1-15,4 1-3 16,-5 35 2-16,3 7-1 16,-5 32 0-16,-1 21-4 15,-5 28 0-15,4 25 0 0,-5 21 0 16,9 43 2-16,-7 24 5 16,7 51 2-16,5 23 3 15,8 74-2-15,-1 2 1 16,16 75-1-16,-3-14-1 15,6 40 0-15,-2-42 0 16,9-2-1-16,-13-78 0 0,10-18 3 16,-14-68 3-16,0-33 10 15,-10-44 5-15,-2-23 7 16,-7-31 15-16,3-33 6 16,-9-26-8-16,3-40-2 15,-1-18-5-15,3-53-17 16,-3-6-9-16,13-51-3 15,-6-3-3-15,12-65-2 16,-4 13 0-16,14-58-2 16,-2 28 0-16,16-30-5 15,-7 51-4-15,13 2-12 16,-9 56-16-16,7 3-41 16,-15 56-22-16,1 2-92 15,-10 31-241-15,-12 11 43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13.1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11858 2199 750 0,'-12'72'575'16,"-13"26"-193"-16,-3-8-111 16,-21 56-163-16,-3 9-165 15,-15 30 164-15,1-9-24 16,-6 41-11-16,15-30-32 0,-7 18-31 16,13-31 9-16,2 8-2 15,16-42 1-15,-2 1 1 16,13-32 0-16,3 7 0 15,3-31 0-15,-4-2 0 16,7-25-1-16,-1 1-5 16,2-24-2-16,3 0-3 15,1-12-3-15,-6 1 0 16,0-10 6-16,-5-1 1 16,-5-3-1-16,-17-2 3 15,2-4-2-15,-17-6-1 16,-5 0 2-16,-17-6 3 15,2-4-1-15,-20-5-1 16,2-1-1-16,-23-5-3 16,4-3-3-16,-30-3-1 15,5 2 0-15,-28-5 0 16,8 7 0-16,-42-10-1 16,11 6-1-16,-34-9-1 0,10 1-1 15,-41-4 0-15,32 4-1 16,-44-6 0-16,20 6 0 15,-39-6 0-15,25 4 0 16,-41-4 0-16,40 2 0 16,-46 0 0-16,30 0 1 15,-44-6-2-15,36 8 1 16,-39-4 0-16,39 0-1 0,-43 4 1 16,39 8-1-16,-37-2 1 15,33 3-1-15,-32 1 1 16,40 4-1-16,-29 1 1 15,34 7 0-15,-28 5-1 16,42 4 1-16,-25 0 0 16,45 4 1-16,-14 4-2 15,53-1 2-15,-9 2-1 16,51 3 1-16,7-4-1 16,45 4 1-16,10-4-1 15,40-6 0-15,18 4-1 16,28-7 0-16,9-13-2 15,17 1 1-15,15-18 0 16,3-10 0-16,14-20 1 16,0-1 0-16,12-26 1 15,-8 3 0-15,6-26 0 16,-8-4 0-16,4-30 0 16,-10 5 0-16,6-30 0 0,-12 4 0 15,2-27-1-15,2 12-1 16,-2-26-3-16,-5 17-1 15,3-22-3-15,-2 26 1 16,5-11-3-16,-5 30 3 16,4-13-1-16,-2 38 3 15,6 5-1-15,-5 34 2 16,9 9-1-16,-2 42 1 0,11 7-3 16,-1 22 2-16,18 9-1 15,-5 11 1-15,16 7 0 16,0 6 3-16,22 7 0 15,-6 3 1-15,39 13 1 16,3 5 1-16,34 9 1 16,-2 0-1-16,53 14 0 15,-14-7 0-15,39 11 0 16,-10 0 1-16,55 13-1 16,-27-5 0-16,56 11 0 15,-19-10 2-15,51 12-2 16,-34-11 1-16,65 11 1 15,-41-12 1-15,56 10 0 16,-31-7 2-16,59 17 1 16,-49-12 1-16,55 18 3 15,-46-10 0-15,50 8 1 16,-59-22-1-16,29 8-1 16,-52-15-3-16,24 1-2 0,-65-15-2 15,21 0 1-15,-63-16 0 16,9-2-31-16,-54-11-74 15,-7-16-431-15,-45-8 86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07.32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7 1760 685 0,'0'0'225'15,"-2"2"51"-15,-4-2-175 16,6-2-24-16,0 0 4 16,0-2-26-16,0-2-3 15,2-2 0-15,2-17 4 16,21-71-9-16,-13 42 2 16,8-1-2-16,1-19-4 15,4 2-8-15,11-24-2 0,-1 2 0 16,4-19-1-16,-4-2-6 15,8-32-3-15,-10 14-1 16,6-5-12-16,-9 18-6 16,3 9-2-16,-8 33-2 15,-3 6-3-15,-7 13 4 16,-1 14-1-16,-8 20 0 16,-2 9-2-16,-2 14 1 0,-4 22 1 15,-4 11 0-15,-2 24 0 16,-2 11 2-16,0 20-1 15,7-2-1-15,10 20 1 16,7-15-1-16,13 3 0 16,9-20 1-16,6-1-2 15,1-30-2-15,12-16 2 16,-8-15 1-16,16-18-1 16,-7-17 2-16,3-24 4 15,-10-8-2-15,3-19-1 16,-11 2 0-16,2-20 0 15,-6 10-1-15,4-10 0 16,-9 14 0-16,1-2-1 16,-10 26 0-16,-3 11-1 15,-6 27 0-15,-9 26 2 16,-5 21 4-16,-7 26 3 16,-3 13 3-16,-10 24 7 15,1-2-1-15,1 33 1 0,3-6 0 16,-3 16-6-16,4-12-5 15,-3 10-3-15,-1-31-3 16,4 3-3-16,5-15 1 16,-1 0-27-16,8-20-25 15,4-3-50-15,2-22-36 16,8-20-299-16,3-21 66 16</inkml:trace>
  <inkml:trace contextRef="#ctx0" brushRef="#br0" timeOffset="537.5639">2056 852 729 0,'-2'-18'236'0,"-2"1"70"15,-4 3-201-15,-6-2 7 16,-3 5-24-16,-7 3-21 16,-5 8-12-16,-10 12-2 15,2 11-20-15,-10 20 1 16,4 10 3-16,-4 21-20 16,6-2-8-16,4 4 2 15,16-9-5-15,13-5-5 0,14-19 2 16,15-10 0-16,12-15-1 15,8-16 5-15,0-14 1 16,8-15 1-16,-6-4 2 16,-4-12 2-16,-4 4-3 15,0-6-1-15,-5 10-1 16,-3-7 0-16,-1 11-1 0,-5 4 1 16,-7 11 1-16,1 10 6 15,-3 16 2-15,-6 14 4 16,-4 11-3-16,-2 16-1 15,-4-1-6-15,-2 15-4 16,4-7-4-16,4 7-2 16,2-10-15-16,4-1-34 15,3-13-22-15,7-10-50 16,2-19-23-16,3-16-268 16,4-17 72-16</inkml:trace>
  <inkml:trace contextRef="#ctx0" brushRef="#br0" timeOffset="899.5993">3009-15 499 0,'12'-20'315'0,"-5"14"11"16,-5 10-84-16,-2 18-123 16,-4 15 8-16,-7 6-38 15,-5 27-37-15,-5 4 19 16,-9 22 1-16,-1 4-19 0,-4 30-2 16,2-9-2-16,-4 16-15 15,9-12-12-15,5 0-5 16,7-29-5-16,12 7-5 15,8-21-3-15,10-7-1 16,3-17-2-16,7-5-3 16,-1-20-10-16,7-13-27 15,-3-16-13-15,6-16-34 16,-4-8-15-16,5-19-7 16,-7-8-32-16,-6-11-241 15,-7 1 83-15</inkml:trace>
  <inkml:trace contextRef="#ctx0" brushRef="#br0" timeOffset="1438.156">2542 932 501 0,'-21'-14'345'0,"11"4"-61"0,16 5-90 15,13-3-68-15,7-2-84 16,11-2 62-16,10 1-20 15,9-1 5-15,1 0-20 16,13-2 1-16,-2 3-20 16,13 3-2-16,-5 2-14 0,16-2-4 15,-10 10-8-15,9 0 0 16,-14-6-6-16,5 4-2 16,-20 0-1-16,2 2-3 15,-17 0-2-15,2 4-2 16,-18-2-1-16,-3 4-1 15,-16 0 1-15,-11 3 0 16,-12 7 0-16,-11 5 0 16,-7 7 0-16,-8-1 0 15,4 0-3-15,-3 0-2 16,13-5 2-16,4-8-2 16,9-5 0-16,6-1 0 15,12-2 2-15,3 4-1 16,7 1 0-16,5 9 2 15,3 3-1-15,3 4 1 16,-2 3 0-16,-3 7 3 16,-9-8 1-16,-7 6 2 15,-12-8 2-15,-9 10 2 0,-9-5-5 16,-13 1-2-16,-4-6-2 16,-4-4-9-16,4-9-16 15,0-8-44-15,12-12-21 16,1-14-54-16,11-5-12 15,-1-18-290-15,12-4 89 16</inkml:trace>
  <inkml:trace contextRef="#ctx0" brushRef="#br0" timeOffset="1753.3129">4378 256 1000 0,'0'63'335'15,"-4"13"37"-15,-2 35-258 16,-2 2-41-16,-7 16-41 15,-5-12 15-15,-5 8-11 16,-3-25-17-16,-5 11-11 16,6-13-18-16,-2 2-43 15,-1-26-22-15,-1 0-62 0,4-31 486 16,1-14-744-16,9-17 392 16</inkml:trace>
  <inkml:trace contextRef="#ctx0" brushRef="#br0" timeOffset="2229.0412">4235 1145 719 0,'55'-24'302'0,"11"3"42"16,-7 1-183-16,9 5-21 16,-9 5-38-16,3 6-8 15,-7 6-31-15,-4 0-10 16,-16 4-15-16,-6-2-8 15,-13 0-13-15,-10-1-1 16,-14 1-4-16,-13 4-1 16,-7 0-2-16,-15 6-4 15,-4-1-4-15,-13 3 0 16,7 0-1-16,-9 1 0 16,11-1 0-16,0 3-1 15,14 3 1-15,4 1-1 16,13 3 1-16,5 9 1 15,11 0 4-15,8 14 6 16,7-2 5-16,13 7 5 16,3-7-1-16,12 0-3 0,0-10-6 15,12-4-4-15,-2-7-8 16,9-1-28-16,-5-7-26 16,8-3-29-16,-12-9-25 15,7-6-52-15,-3-8-256 16,4-15 78-16</inkml:trace>
  <inkml:trace contextRef="#ctx0" brushRef="#br0" timeOffset="2592.109">5360 1102 823 0,'6'35'272'16,"-2"12"60"-16,-2 21-197 15,-2 4-38-15,-2 14-27 16,-2-11 16-16,8 9-9 16,-2-20-19-16,6-7-3 15,2-20 15-15,3-6-21 16,-1-19-7-16,6-10 2 16,3-14-2-16,8-13-3 15,3-9-12-15,7-12-5 16,4-5-6-16,5-16-7 15,7 3-4-15,12-14-6 16,-5 5-8-16,4-5-38 0,-9 16-28 16,-8 7-42-16,-14 18-23 15,-8 10-39-15,-11 15-249 16,-4 14 82-16</inkml:trace>
  <inkml:trace contextRef="#ctx0" brushRef="#br0" timeOffset="3067.7987">6245 1297 701 0,'20'-12'267'0,"11"-5"36"16,-2-1-170-16,6-1 2 15,-1 5-24-15,-1 2 1 16,-8 8 2-16,0 6-22 16,-5 6-24-16,0 12-1 15,-5 5-16-15,-3 12-14 16,-2 8-2-16,-6 12-6 16,-4-1-11-16,-6 3-6 15,0-10-6-15,-4 0-3 16,2-18-2-16,-5-4-1 15,1-5 1-15,-4-9 0 16,1-9 0-16,-11-2 0 0,5-10-1 16,-10-7 0-16,-5 1-2 15,-1-3-1-15,4 3-1 16,-4 6 1-16,6 6 0 16,-1 10 0-16,5 8 2 15,0 5 0-15,9 6 1 16,5 7 0-16,5-5 0 0,10 4 1 15,4-9-1 1,9 1 1-16,5-9-1 0,9-1-28 16,2-7-20-16,12-6-41 15,2-6-21-15,10-10-19 16,-2-3-22-16,9-7 227 16,-5-3-443-16,1-16 200 15</inkml:trace>
  <inkml:trace contextRef="#ctx0" brushRef="#br0" timeOffset="3283.2244">6882 1453 379 0,'12'30'449'0,"-5"18"-117"15,-3 9-215-15,0 13 250 16,-6-9-283-16,2 9 9 16,-2-15-16-16,0-2 0 15,0-18-15-15,2-8 2 16,2-15-15-16,4-12 4 15,2-10-14-15,-6 6 0 0,2-4-12 16,15-27-6-16,50-72-13 16,-28 44 0-16,-2 7-11 15,8-11-29-15,-4 9-22 16,3-3-35-16,-6 14-13 16,-1 6-42-16,-6 18 0 15,-2 9-272-15,-4 10 78 16</inkml:trace>
  <inkml:trace contextRef="#ctx0" brushRef="#br0" timeOffset="4466.0621">7888 1473 525 0,'11'-6'273'0,"-1"0"7"15,-10-2-114-15,-10 4-51 16,8 2-25-16,-3 1-4 15,-3-1-17-15,-22 2 9 16,-67 15-16-16,48 16 0 16,4 10-8-16,-8 18 0 15,3 2-10-15,1 17 9 16,8-6-6-16,7 4-8 16,15-17-5-16,17-1-3 15,10-19-11-15,15-7 2 16,8-15-1-16,10-7 2 15,2-14-1-15,6-12 1 0,-8-9-3 16,12-14 1-16,-6-6-3 16,6-13 2-16,-6-1-3 15,7-15 1-15,-9 5-2 16,12-19-2-16,-8 1-5 16,7-15-3-16,-5 10-4 15,0-7-2-15,-10 17-1 16,-2 5-8-16,-14 21-10 0,-7-1-24 15,-12 14-19-15,-12 2-39 16,-4 12-6-16,-9 3-19 16,-7 11 11-16,-7 7 6 15,0 14 9-15,-10 2-2 16,0 9 25-16,-4 7 13 16,6 1 12-16,-2 6 33 15,14-1 21-15,1-1 13 16,11-4 7-16,7-1 15 15,10-9 12-15,10 3 10 16,7-10 3-16,22-2 11 16,6-4-4-16,24 1 5 15,1-6-4-15,14 8-4 16,-10 1-4-16,4 8-3 16,-13 4-16-16,1 7-2 15,-13 6-4-15,-2 16-7 16,-10 2-3-16,-8 19 1 15,-12 5-5-15,-7 9-3 0,-8-4-3 16,-10 6 1-16,-4-14-6 16,-4 0-2-16,-1-11-3 15,-3-2-4-15,2-16-2 16,5-8 0-16,1-12 0 16,2-9-1-16,2-12-1 15,0-14-3-15,0-5-2 16,-3-13-2-16,-3-5 0 0,-6-6-3 15,1 8 3-15,-9-2 1 16,3 12 3-16,-3 9 0 16,1 14 2-16,-3 16 2 15,5 15 1-15,-3 14 2 16,5 4 2-16,1 10 0 16,9-11-1-16,5 1-1 15,6-6-1-15,5-5-1 16,7-9-2-16,6-8-4 15,5-9-5-15,10-12-17 16,2-8-6-16,14-13-9 16,0-4 1-16,5-14 2 15,-3-2 15-15,10-16 0 16,-9 4 0-16,7-5 7 16,-14 15 4-16,0 12 5 15,-20 25 12-15,-7 24 25 0,-11 21 12 16,-7 21 3-16,-12 7 0 15,3 21 4-15,-3-4-11 16,-2 8-7-16,6-18 1 16,6 2 1-16,-2-25 3 15,6-12 1-15,0-19-6 16,10-13 3-16,0-12-1 16,15-15-8-16,4-13-5 15,12-20-5-15,0-7-7 0,8-16-7 16,-5-2-16-16,13-14-42 15,-4 10-33-15,5-14-33 16,-9 20-63-16,-2-4-319 16,-18 21 97-16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11:03:06.36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  <inkml:context xml:id="ctx1">
      <inkml:inkSource xml:id="inkSrc1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9-09-13T11:03:18.557"/>
    </inkml:context>
  </inkml:definitions>
  <inkml:trace contextRef="#ctx0" brushRef="#br0">9423 5563 0,'0'5'15,"25"9"1,23 50 15</inkml:trace>
  <inkml:trace contextRef="#ctx1" brushRef="#br0">-3669 3307 827 0,'-4'-6'217'0,"14"12"87"16,4 4-231-16,11 5 2 15,4 1 7-15,7 1-3 16,3 1-15-16,7 5 8 15,1-3-14-15,8 9-13 16,-4-1-2-16,-4 7-1 0,-8-4-11 16,-6 6 5-1,-14-4 4-15,-11 10-3 0,-10 2-5 16,-15 18 1-16,-13 3-9 16,-14 18-7-16,-5-6-2 15,-6 10-2-15,-4-14-8 16,-3 6-2-16,7-17-2 15,3-1-8-15,7-13-16 16,9-6-47-16,15-15-27 16,9-13-69-16,14-17-280 0,20-19 58 15</inkml:trace>
  <inkml:trace contextRef="#ctx1" brushRef="#br0" timeOffset="1030.8077">-2821 5123 640 0,'-22'67'221'0,"24"-67"51"16,0-2-175-16,4-2-2 15,-6 2-23-15,0-2-7 16,2 0-18-16,0-2 4 16,2-2-9-16,8-15 7 15,42-75 1-15,-32 47-1 16,-1-1-8-16,7-13 7 16,-3 3-7-16,10-18-8 15,-4 4 0-15,10-18 2 16,-2 4-12-16,12-21-3 15,-2 11-6-15,4-25-4 0,-8 6-7 16,6-14 0-16,-14 16-3 16,0-6 1-16,-8 31 0 15,0 8-1-15,-7 27-1 16,-7 11 0-16,-7 18 0 16,-2 13-2-16,-6 11 2 15,-2 19 1-15,-2 7 2 16,-5 17 0-16,-5 14 2 15,-2 17-2-15,1 2 0 16,-5 22-1-16,10-4 0 0,4 5 0 16,4-13-1-16,10 0 0 15,6-23 0-15,5-10 0 16,3-18 0-16,9-17 0 16,0-16 0-16,9-20 1 15,-1-13 0-15,6-14 0 16,-6-9 1-16,6-16-1 15,-6-1 0-15,0-13 1 16,-6 6-2-16,2-3 1 16,-6 14-1-16,-3 13 7 15,-9 22 3-15,-5 17 9 16,-10 21 5-16,-6 25 8 16,-10 12-1-16,-9 28 5 15,-6 9-6-15,-7 29 2 16,1-5-9-16,-4 21-2 15,2-10-9-15,-2 16-3 16,8-23-7-16,2 17-1 16,9-18-3-16,4 1 0 0,9-26-52 15,5-6-48-15,4-23-50 16,7-18-40-16,9-21-279 16,11-14 81-16</inkml:trace>
  <inkml:trace contextRef="#ctx1" brushRef="#br0" timeOffset="1862.4993">-403 3772 465 0,'8'-10'438'0,"-3"14"-111"0,-1 13-264 16,-8 17 306-16,-7 14-297 15,-11 25 9-15,-3 3-2 16,-8 22-4-16,-3-3-20 16,-7 18-5-16,4-13-13 15,4 17-7-15,8-17-12 16,3 3-6-16,15-21-5 16,15-1-4-16,3-29-2 15,11-5 0-15,7-16-14 16,3-11-37-16,-1-14-19 15,0-14-31-15,0-14-24 0,1-15-34 16,-3-2 291-16,-7-19-501 16,-5-5 241-16</inkml:trace>
  <inkml:trace contextRef="#ctx1" brushRef="#br0" timeOffset="1547.0086">-1003 4225 812 0,'10'-24'249'0,"-8"-3"60"15,-2 6-224-15,-12 3-1 16,-7 10-20-16,-13 10 12 16,-5 12-13-16,-14 19-4 15,1 14-9-15,-13 19-8 16,10 8-17-16,1 24-2 16,9-10-8-16,10 6 1 15,15-20-5-15,12-8 0 16,10-30-2-16,18-13 8 0,1-17 0 15,14-16 4-15,0-11-1 16,8-15 0-16,-10-3-6 16,4-11-1-16,-9 1-3 15,-1-8-1-15,-4 8-2 16,1-7-1-16,-7 15-2 16,3 4 5-16,-9 13-1 15,-3 10 3-15,-6 20 3 0,-4 16-3 16,-4 13-5-1,-2 24-1-15,-3 7-3 0,-5 18-10 16,2-4-7-16,0 4-28 16,3-16-16-16,3-1-17 15,8-17-46-15,2-12-20 16,7-21-260-16,7-19 50 16</inkml:trace>
  <inkml:trace contextRef="#ctx1" brushRef="#br0" timeOffset="2089.1908">-847 4328 773 0,'10'-4'250'0,"14"-3"65"15,5-1-215-15,20 0 4 16,3 0-14-16,9-2-25 16,-4 3-27-16,3 3-9 15,-9 0-27-15,0 4-67 16,-6 2-17-16,0 2-28 0,-10 0-243 15,4 5 53-15</inkml:trace>
  <inkml:trace contextRef="#ctx1" brushRef="#br0" timeOffset="2401.9876">278 4246 887 0,'-2'-6'268'0,"-3"3"64"15,-7 4-251-15,8-1 13 16,-2 0-27-16,-8 2 0 16,-17 10-7-16,-63 39 5 15,71-26-17-15,3 10 4 16,18 1-2-16,8 9-8 16,8-2-16-16,8 13-7 15,3-5-3-15,2 9-9 16,-11-5 2-16,-6 2 5 15,-8-14 2-15,-18 2-7 16,-11-12-2-16,-12-2-1 16,-1-7-7-16,-6-5-37 15,9-9-34-15,1-6-35 16,11-8-49-16,5-8-290 16,13-3 82-16</inkml:trace>
  <inkml:trace contextRef="#ctx1" brushRef="#br0" timeOffset="3046.2597">946 4526 861 0,'26'-22'229'0,"-11"-1"83"16,-9 7-241-16,-10 0 7 16,-9 7 3-16,-13 1-12 15,-3 4-14-15,-14 8-6 16,-6 2-15-16,-9 13-11 16,7 9 0-16,-8 18 2 15,8 9-2-15,3 17 0 16,10 3-5-16,3 3 0 15,12-10-3-15,9 0-3 16,10-19-5-16,12-4-1 16,10-17-5-16,9-9 0 15,6-11 0-15,4-10 1 16,0-8 0-16,6-7 1 16,-5-7 0-16,3-9 0 15,-4 4-1-15,0-12-1 16,-8 2-1-16,4-10 1 0,-7 4-2 15,-7-10 1-15,-3 12 0 16,-4 8-2-16,-9 15 0 16,-6 22 4-16,-5 22 2 15,-8 23 11-15,-7 11 6 16,-7 26 9-16,-5-2 4 16,-8 26 1-16,2-1-7 15,-6 18-1-15,2-10-6 0,-11 14-2 16,3-17-2-16,-11-3 0 15,3-25-3-15,-3-2-1 16,7-27-6-16,-2-12-2 16,16-18-3-16,-3-13-23 15,10-16-15-15,5-16-15 16,14-9-45-16,9-14-56 16,12-4-9-16,11-21-274 15,13 3 45-15</inkml:trace>
  <inkml:trace contextRef="#ctx1" brushRef="#br0" timeOffset="3606.32">1263 4600 621 0,'9'-4'305'16,"3"2"-35"-16,-2 2-141 15,0 2-59-15,-4 0-59 16,-6-2 50-16,0 2 20 16,0 2 15-16,0 11 17 15,0 38-23-15,-10 74-13 16,-4-59-22-16,-5 12-17 16,1-11-21-16,-1-5 23 15,5-13-9-15,0-4 5 16,6-22-4-16,4-5 3 15,3-10-5-15,2-12 5 16,5-14 1-16,2-11-9 16,6-8-8-16,5-12-5 15,1 0-9-15,9-10-10 16,-1 2 6-16,5-9-1 16,4 1-6-16,8-7-12 0,-2 10-15 15,9-5-40-15,-5 12-16 16,8 1-32-16,-10 15-12 15,4-1 16-15,-10 13 42 16,4 4-309-16,-10 5 146 16</inkml:trace>
  <inkml:trace contextRef="#ctx1" brushRef="#br0" timeOffset="3861.3848">2138 4539 846 0,'-4'35'349'0,"-10"20"18"16,0 6-245-16,-7 13 0 16,-2-2-38-16,-5 4-63 15,7-7 5-15,-1-7-1 16,9-15-19-16,3-4-41 15,6-16-15-15,4-13-22 16,8-14-7-16,-2-12-311 16,5-7 104-16</inkml:trace>
  <inkml:trace contextRef="#ctx1" brushRef="#br0" timeOffset="4138.8962">2230 4309 909 0,'0'2'210'0,"1"0"86"16,-1 0-269-16,-1-2-4 15,-1 0-14-15,0 2-13 16,0 0-292-16,0-1 86 15</inkml:trace>
  <inkml:trace contextRef="#ctx1" brushRef="#br0" timeOffset="5304.9932">2366 4268 511 0,'-2'-4'208'0,"-2"-2"21"16,0-2-130-16,1 0 28 15,-1 1-27-15,-2-1-5 16,0 2-4-16,0 2-5 16,0 2-41-16,-2 4-3 15,1 4-6-15,-11 21-7 16,-27 65-9-16,43-59 0 15,4-11-7-15,2-7 2 16,4-9-2-16,0-10 3 16,-1-4-1-16,-7 6 0 0,0-1-5 15,0-3-3-15,0-2-3 16,0 0-16-16,0-2-17 16,-2 3-56-16,1-1-182 15,-1 0-103-15,0 2-67 16</inkml:trace>
  <inkml:trace contextRef="#ctx1" brushRef="#br0" timeOffset="5759.4857">2696 4539 392 0,'12'-15'423'0,"2"7"-116"16,-6 6-226-16,-8 19 253 15,-8 17-277-15,-10 22 2 16,-1 15-10-16,-13 15-4 16,1-3-18-16,-2 5-4 15,4-15-11-15,1-11 0 16,5-19-1-16,9-8 6 0,4-25 0 15,10-12 2-15,6-15-2 16,16-17-4-16,1-11-6 16,14-5-3-16,-5-5-3 15,7-10 0-15,-4 5-1 16,8-10-1-16,-2 3 0 16,4 3 0-16,0 17 1 15,-2 14 6-15,-8 25 4 16,-4 25 5-16,-10 17 2 15,-5 16 1-15,-6 9-7 16,-6 13-2-16,-6-5-4 16,-2 13-25-16,-4-8-33 0,4 10-50 15,4-12-302-15,10 1 52 16</inkml:trace>
  <inkml:trace contextRef="#ctx1" brushRef="#br0" timeOffset="6263.3724">3700 4811 638 0,'-19'-18'265'0,"-9"14"18"15,-1 12-162-15,-12 14-32 16,2 9-33-16,-14 16-5 0,2 5 4 15,-3 13-2-15,7-7-9 16,8 3-7-16,21-12-10 16,16-8-19-16,18-20-4 15,21-15 5-15,8-18 5 16,15-19-3-16,-3-16-2 16,6-17 0-16,-11-1-5 15,-3-13-2-15,-10 6 4 16,-2-16 0-16,-9 6-1 15,1-21-1-15,-4 5-2 0,7-17-1 16,-1 13-4-16,2 4-1 16,-8 28 31-16,-1 15 15 15,-14 32 7-15,-6 21 18 16,-8 22 7-16,-6 23-22 16,-8 9-11-16,-7 26 1 15,-4 8-12-15,-7 26-3 16,1-5-9-16,-6 20-5 15,4-12-7-15,2 10-10 16,6-27-16-16,5 4-46 16,15-26-22-16,5-8-47 15,8-25-40-15,5-16-264 16,3-25 75-16</inkml:trace>
  <inkml:trace contextRef="#ctx1" brushRef="#br0" timeOffset="6637.0636">4222 4695 822 0,'9'14'256'16,"-7"12"65"-16,-7 7-232 15,-11 19 17-15,-4 11-26 0,-11 11-3 16,4-2-10-1,-1 10-4-15,13-11-19 0,5 1-8 16,16-15-8-16,4-10-2 16,9-14 0-16,7-16 5 15,-3-13 10-15,8-17 9 16,2-11-6-16,7-11-3 16,-7-6-5-16,10-10-8 15,-8 4-11-15,4-11-2 16,-6 1-6-16,10-7-10 15,-8 7-11-15,-2-9-5 16,-7 15-53-16,-1 0-49 16,-13 12-21-16,0 2-48 15,-6 13-220-15,-6 1 5 16,-2 11-63-16</inkml:trace>
  <inkml:trace contextRef="#ctx1" brushRef="#br0" timeOffset="6951.2273">4978 4969 511 0,'-18'90'87'0,"-5"-10"555"15,-3 0-316-15,1-21 109 16,3-1-341-16,7-21-19 15,3-9 3-15,2-19-17 0,8-13-7 16,0-13-16-16,6-16-8 16,10-8-17-16,13-16-6 15,6 4-8-15,12-15-22 16,6 5-21-16,8-9-51 16,-9 8-22-16,7-9-17 15,-8 11-46-15,4-3-267 16,-6 15 105-16</inkml:trace>
  <inkml:trace contextRef="#ctx1" brushRef="#br0" timeOffset="6765.7233">4979 4736 423 0,'10'69'0'16</inkml:trace>
  <inkml:trace contextRef="#ctx1" brushRef="#br0" timeOffset="7282.044">6550 4295 844 0,'-10'-4'279'0,"-15"6"47"15,-18 14-206-15,-10 7-15 16,-27 26 5-16,-4 14 27 0,-20 34-21 16,1 9-40-16,-18 34 18 15,13-3-32-15,-5 29-35 16,21-18 11-16,8 17 11 15,32-27-37-15,14 7-5 16,25-38-4-16,17-3-9 16,17-28-16-16,14-2-48 15,4-23-29-15,18-6-31 16,2-24 476-16,9-17-805 16,4-23 446-16</inkml:trace>
  <inkml:trace contextRef="#ctx1" brushRef="#br0" timeOffset="7700.9207">6265 5352 698 0,'27'8'355'0,"61"21"-13"15,-51-27-119-15,0 0-135 16,8-2-5-16,-8-2-24 16,-4-6 2-16,-5 0-5 15,-5-6 4-15,-9 1-19 16,-4-9-9-16,-7 3-10 0,-6-5-11 16,-7 3-13-1,-10 1 10-15,-3 7 1 0,-7 5 9 16,-3 10 2-16,-6 11 6 15,2 13 1-15,-2 17 6 16,0 8-5-16,0 19 0 16,4-2-4-16,2 14-4 15,11-11-9-15,6 3-2 16,13-16-7-16,8-3-15 16,7-14-16-16,10-4-67 15,1-9-31-15,8-3-61 16,3-9-193-16,7 1-68 15,-6-3-37-15</inkml:trace>
  <inkml:trace contextRef="#ctx1" brushRef="#br0" timeOffset="7980.1765">6929 5910 1056 0,'6'0'357'16,"-1"-2"68"-16,1 2-308 0,-2 0-19 15,0 0-54-15,-2 0-23 16,-2 2-59-16,0 0-65 15,-2-2 52-15,0 0-372 16,2 0 77-16</inkml:trace>
  <inkml:trace contextRef="#ctx1" brushRef="#br0" timeOffset="8495.7488">7587 5389 826 0,'14'-20'281'16,"1"5"62"-16,1 9-212 16,-5 14 21-16,-3 15-31 15,-8 22 8-15,-8 16-21 16,-7 17-19-16,-5 4-27 0,-5 8-11 16,0-10-22-16,-7 0-6 15,5-16-9-15,4-3 0 16,1-18 2-16,4-4 6 15,11-20 1-15,3-5 7 16,2-14 0-16,10-14-1 16,-1-13-8-16,3-14-1 15,10-8-10-15,7-13-3 16,4 3-4-16,14-9-1 16,4 3-2-16,8-7 0 15,-1 11-6-15,3-5-13 16,-6 13-14-16,-1 6-35 15,-13 16-34-15,-1 2-54 16,-13 17-46-16,2 4-46 16,-5 4-188-16,-3 2 20 15,-3 6-69-15</inkml:trace>
  <inkml:trace contextRef="#ctx1" brushRef="#br0" timeOffset="8884.7092">8333 5500 441 0,'-6'20'107'16,"-2"11"493"-16,-11 16-246 15,-5 4 52-15,-1 15-312 16,1-4-25-16,3 3-26 16,13-10-28-16,10-7 25 15,12-14-9-15,13-5 8 16,4-13-2-16,10-5 8 16,-3-9-6-16,4-12 4 15,-2-7-1-15,4-8-11 16,-4-7-9-16,2-11-4 15,-4-2-11-15,3-13-21 16,-10-5-3-16,2-13-79 16,-6 4-30-16,3-8-58 0,-9 13-47 15,-1 5-254-15,-3 21 90 16</inkml:trace>
  <inkml:trace contextRef="#ctx1" brushRef="#br0" timeOffset="8667.2902">8317 5485 222 0,'10'-4'0'0</inkml:trace>
  <inkml:trace contextRef="#ctx1" brushRef="#br0" timeOffset="9574.8666">9458 4770 385 0,'2'23'0'0,"-16"24"530"16,-7 16-387-16,-16 28 241 15,-4 9-284-15,-12 27 337 16,4-4-358-16,-6 18-5 16,8-16-8-16,-1 7-36 15,7-28-19-15,4 1-5 16,13-23-5-16,5-7-1 15,9-25-13-15,6-9 13 16,8-17 13-16,-2-22-13 0,6-10 0 16,3-21 13-16,3-8-14 15,9-20-12-15,3 0 12 16,11-17 1-16,0 2-4 16,14-10 0-16,-8 6-1 15,6 5 1-15,-10 20-1 16,4 10 5-16,-10 22 1 15,0 7 3-15,-8 8 3 16,5 4 3-16,-7 8 2 16,3 2 4-16,-1 2 0 15,0 3 3-15,-1-1-1 0,1 7 5 16,-9-1-3-16,-3 11 3 16,-7 0-5-16,-8 12-2 15,-5-4-7-15,-11 8-3 16,-6-6-3-16,-9 8-1 15,-6-6-2-15,-6 2 0 16,0-6 0-16,-1 4-3 16,5-8-2-16,1 0-8 15,9-7-5-15,2-7-4 16,5-5-20-16,1-12-22 16,9-10-10-16,-3-4-11 15,7-2-17-15,-2-3-14 16,6-1 2-16,-1-3-289 15,7-3 76-15</inkml:trace>
  <inkml:trace contextRef="#ctx1" brushRef="#br0" timeOffset="10283.3002">10050 5569 712 0,'13'-8'281'0,"-1"6"32"16,-4 10-176-16,-8 15 7 15,-4 16-19-15,-10 22-11 16,-5 7-10-16,-9 18-17 0,-1-4-26 16,-2 6-23-16,7-16-7 15,3 6-7-15,3-17-7 16,9-12 7-16,5-18-1 16,0-12 8-16,4-19 6 15,8-17-6-15,1-11-12 16,7-15-3-16,6-5-10 0,3-11-8 15,0 4 3 1,5-5 0-16,3 9-2 0,6-8-2 16,-2 7-2-16,2 3-3 15,-4 16-1-15,-6 5-2 16,-7 19 2-16,-2 12 1 16,-9 13 3-16,-3 13 1 15,-8 7 1-15,0 8 3 16,-6 1 1-16,2 10 3 15,-2-6 0-15,1 13 1 16,1-7-1-16,0 6 0 16,-2-14-2-16,4-1-6 15,0-18-32-15,2-5-61 16,4-19-26-16,12-18 349 16,-1-11-688-16,12-20 353 15</inkml:trace>
  <inkml:trace contextRef="#ctx1" brushRef="#br0" timeOffset="10477.7847">10401 5600 672 0,'-9'-8'404'0,"-3"14"-51"16,2-6-109-16,8 2-187 15,0 4-31-15,2-6-37 16,2 0-29-16,0 0-26 15,2 0-26-15,4 0-208 16,19 7-41-16,55 25-55 16</inkml:trace>
  <inkml:trace contextRef="#ctx1" brushRef="#br0" timeOffset="10718.1412">10813 5848 526 0,'22'8'344'0,"-7"5"-37"16,-7-1-95-16,-6 4-83 15,-13-3-45-15,-9 9 11 16,-7-3-7-16,-9 11 12 16,-3-3-13-16,-5 14 5 15,6 2-23-15,-1 12-10 16,8-3-22-16,4 11-10 16,11-10-17-16,6-5-7 15,12-9-15-15,10-3-43 16,4-17-21-16,11-3-45 0,6-8-44 15,10-14-34-15,-4-6-200 16,16-4 40-16</inkml:trace>
  <inkml:trace contextRef="#ctx1" brushRef="#br0" timeOffset="11028.3107">11198 5975 817 0,'2'-10'303'0,"-6"6"40"0,-8 4-183 16,11 0-46-16,-5 2-11 16,0 0-2-16,-2 4 6 15,-2 2-26-15,-2 19-2 16,-52 65-9-16,62-49-12 16,2 0-5-16,2 11-4 15,0 1-7-15,4 2-4 16,-6-5-11-16,0 3-14 15,-2-8-3-15,-4 2-3 16,-6-10-4-16,-3 0-3 16,-3-12-21-16,1 1-27 15,1-13-28-15,2-9-89 16,10-12-42-16,4-13-288 16,10-11 26-16</inkml:trace>
  <inkml:trace contextRef="#ctx1" brushRef="#br0" timeOffset="11341.4755">11548 5098 984 0,'39'17'286'15,"-4"30"114"-15,-12 14-272 0,1 33 30 16,-9 11 3-16,-5 34-52 16,-8-3-24-16,-10 40-11 15,-13-8-35-15,-26 29-10 16,-14-11-13-16,-46 37-4 16,-18-26-8-16,-45 18-3 15,0-28-6-15,-41 30-10 16,20-37-10-16,-30 17-54 15,16-33-37-15,-49 16-377 16,30-38 72-16</inkml:trace>
  <inkml:trace contextRef="#ctx1" brushRef="#br0" timeOffset="15098.4395">-4739 8108 630 0,'0'-2'260'0,"8"-8"29"0,-1-8-162 16,9-11-19 0,2-4-29-16,7-18 0 0,-3-6-16 15,7-19 10-15,-2 0-4 16,4-16-8-16,3 6-17 16,9-19 1-16,-2 5-7 15,7-33-25-15,-1 1 0 16,8-23 1-16,-4 15-10 15,2-13-11-15,-7 34 10 0,-3 10-1 16,-11 31-1-16,-11 17 0 16,-7 30 0-16,-8 17 4 15,-10 22 1-15,-6 27 2 16,-8 14 2-16,-5 27-1 16,0 10-4-16,-3 20-1 15,7-5-1-15,5 18-3 16,8-15 1-16,16-1 0 15,9-23-1-15,15-13 1 16,5-30 1-16,11-21 1 16,1-18 3-16,4-24 1 15,-6-13 0-15,3-18 5 16,-9-3 1-16,0-14 2 16,-4 5 0-16,1-7 2 15,-9 6-3-15,2 0-3 16,-10 15 9-16,-1 2 6 15,-6 24 0-15,-5 11 6 0,-7 16 6 16,-6 24-5-16,-6 17-8 16,-7 23 2-16,-1 16-7 15,-9 32-3-15,-1 1-441 16,-7 26-63-16,0-10 494 16,-4 17-2-16,4-17-5 15,3 14 422-15,13-24 44 16,-3 2-542-16,7-23-28 15,3-10-50-15,6-28-22 0,4-16-291 16,8-23 86-16</inkml:trace>
  <inkml:trace contextRef="#ctx1" brushRef="#br0" timeOffset="15594.1169">-3042 7504 813 0,'27'-33'312'0,"-7"0"31"16,-14 7-219-16,-4 1 1 15,-10 7-25-15,-8 9-20 16,-11 7 6-16,-18 17-3 16,-4 11-19-16,-13 22-5 15,-3 11-23-15,1 21-9 16,19-4-8-16,6 6-9 15,21-13-11-15,16-11 3 0,16-25-1 16,13-11 0-16,9-22 0 16,6-10 1-16,1-11 0 15,4-13 1-15,-4 1 0 16,0-12 1-16,-10 2 1 16,5-5 2-16,-9 8-2 15,-6-4 6-15,-3 8 5 16,-5 9 4-16,-5 11-2 15,-4 14 4-15,-4 14-6 0,-8 21-5 16,-2 8-6-16,-5 24 0 16,-5 5-5-16,-3 8-15 15,5-9-8-15,0 1-61 16,7-19-28-16,9-6-54 16,7-16-38-16,11-17 63 15,5-18-263-15,11-20 101 16</inkml:trace>
  <inkml:trace contextRef="#ctx1" brushRef="#br0" timeOffset="16297.7525">-2829 7483 816 0,'0'-14'244'0,"12"-2"75"16,9 3-223-16,16-9 17 16,4 5-14-16,16-3 5 15,5 4-14-15,20 3 2 16,-1 5-20-16,8 0-3 16,-7 4-19-16,-1 2-7 0,-17 2-15 15,-9-2 0-15,-16 4-8 16,-12 4 0-16,-13 0-2 15,-10 2 0-15,-10 5-5 16,-8 5-1-16,-5 2-1 16,-9 5-2-16,7 2-2 15,1 3 1-15,9 1-1 16,3 8 0-16,8 2 0 16,8 12-1-16,3-1-1 15,7 11-1-15,1-5-1 0,-1-1 0 16,-4-14 3-16,-9 0 8 15,-10-14 3-15,-15-1 1 16,1-5-2-16,-17 2-1 16,1-5-9-16,-8-6-11 15,6-3-13-15,-8-11-38 16,10-4-35-16,0-11-62 16,15-7-33-16,3-19-302 15,11 2 66-15</inkml:trace>
  <inkml:trace contextRef="#ctx1" brushRef="#br0" timeOffset="15836.445">-2388 7024 895 0,'45'-75'302'15,"-11"28"59"-15,-11 18-217 16,-11 25-29-16,-12 24 4 15,-2 21-24-15,-14 23 3 0,-5 12-20 16,-13 24-9-16,-1 0-20 16,-12 15-5-16,4-6-15 15,0 22-8-15,10-16-10 16,4 4-5-16,13-17-6 16,7-6-11-16,7-30-19 15,4-3-43-15,3-22-40 0,7-10-35 16,0-21-23-16,3-14-138 15,3-18-106-15,-2-11 4 16</inkml:trace>
  <inkml:trace contextRef="#ctx1" brushRef="#br0" timeOffset="16694.6908">-1044 6686 517 0,'8'7'0'0,"-4"19"575"15,-12 25-431-15,-8 15 325 16,-9 34-341-16,-6 11 371 16,-12 22-411-16,2-10-33 0,-4 19-15 15,6-19-19-15,-2 10-10 16,11-17-9-16,-1 9-17 15,8-26-13-15,-3-1-47 16,3-22-31-16,3-4-61 16,7-21-24-16,3-12-291 15,14-21 74-15</inkml:trace>
  <inkml:trace contextRef="#ctx1" brushRef="#br0" timeOffset="16844.2956">-999 7567 908 0,'20'21'328'0,"-3"24"64"16,-11 12-245-16,-6 23-19 16,-8 0-42-16,-11 15-19 0,-5-13-35 15,-1 0-10-15,3-15-39 16,5-9-55-16,7-20-42 15,6-19-41-15,8-17-269 16,8-14 58-16</inkml:trace>
  <inkml:trace contextRef="#ctx1" brushRef="#br0" timeOffset="17025.8063">-841 7402 633 0,'0'-29'438'15,"-6"16"-49"-15,-1-1-62 16,1 8-226-16,0 2-24 16,0-4-44-16,4 6-54 15,0 0-44-15,2-2-49 16,0-1-291-16,4-1 59 16</inkml:trace>
  <inkml:trace contextRef="#ctx1" brushRef="#br0" timeOffset="17345.9539">-317 7338 359 0,'9'4'486'0,"-5"10"-143"16,-13 5-204-16,-15 7 254 0,-1 3-269 16,-12 6-9-16,0 0-16 15,-1 8-5-15,9-4-27 16,6 8-31-16,13 0-1 15,4 8-1-15,14-3 11 16,8 7 3-16,3-2-1 16,3 1 1-16,-1-7-3 15,-5-2-11-15,-9-4-11 16,-9-4-3-16,-9-4-6 0,-15 0-1 16,-7-4-7-16,-10-2-17 15,-2-5-17-15,-7-7-39 16,7-7-39-16,-2-12-37 15,17-8-65-15,7-15-298 16,11-7 78-16</inkml:trace>
  <inkml:trace contextRef="#ctx1" brushRef="#br0" timeOffset="18220.7702">-220 7801 393 0,'10'-20'0'0,"12"-5"474"16,9-2-363-16,20-1 266 16,3 3-279-16,19 3 322 15,-3 7-325-15,12 9 3 16,-10 2-24-16,16 4-12 15,-12 4-20-15,14 2-5 16,-2-2-8-16,12 7-18 16,-16-3-5-16,0-2-4 15,-18 0 1-15,-7 0 2 0,-24-4 10 16,-10 0 1-16,-11 0 2 16,-16 2-5-16,-14-2-8 15,-9 3 3-15,-8 7-2 16,-18 13-5-16,-4 5 0 15,-5 24-1-15,1 1-1 16,-7 17 1-16,11 1 0 16,8 5 0-16,14-18-1 15,11-1-1-15,20-20 0 0,16-17-14 16,11-17 14-16,16-16 1 16,6-15 1-16,14-11 0 15,-4-4 14-15,9-10-13 16,-9 6 0-16,-1-3 2 15,-13 1 0-15,2-2 1 16,-12 8 1-16,-7 0 6 16,-7 14 0-16,-3 19 6 15,-12 16 7-15,-4 21-5 16,-4 20-5-16,-10 15-3 16,-5 6-6-16,1 12-9 15,4-9-8-15,7-1-30 16,9-15-41-16,9-11-43 15,9-16-60-15,7-20 22 16,4-20-301-16,12-21 94 16</inkml:trace>
  <inkml:trace contextRef="#ctx1" brushRef="#br0" timeOffset="17631.1918">273 7145 867 0,'35'-8'305'15,"-12"16"65"-15,-5 9-206 16,-9 13-52-16,-14 22 6 0,-7 13-14 16,-15 23-6-16,-7 9-24 15,-7 34 5-15,2-8-30 16,-8 22-16-16,10-20-22 15,-2 4-11-15,10-34-8 16,5 1-57-16,15-28-29 16,1-7-62-16,12-24-29 0,4-23-284 15,3-20 80-15</inkml:trace>
  <inkml:trace contextRef="#ctx1" brushRef="#br0" timeOffset="18510.001">1646 7772 723 0,'21'-16'336'16,"-15"28"31"-16,-14 27-178 15,-8 27-23-15,-7 4-39 16,-10 20-9-16,2-10-23 16,-1-1 5-16,7-17-21 0,7-9 4 15,7-22-20-15,5-10 3 16,6-15-13-16,10-17-1 16,3-9-14-16,13-15-6 15,7-12-12-15,20-13-4 16,3 3-11-16,13-19-6 15,-3 7-16-15,8-13-45 16,-11 12-36-16,3-4-101 16,-7 19-343-16,3 10 62 15</inkml:trace>
  <inkml:trace contextRef="#ctx1" brushRef="#br0" timeOffset="18830.0664">3940 7262 1089 0,'-31'6'303'0,"-18"25"92"16,-27 26-277-16,-6 17-17 0,-23 49 8 16,-7 6-15-16,-22 39-2 15,13-6-32-15,-8 33-17 16,25-23-21-16,16 14-13 16,34-34-13-16,20-2-15 15,26-34-20-15,24-11-83 16,13-27-44-16,20-11-316 15,10-21 23-15</inkml:trace>
  <inkml:trace contextRef="#ctx0" brushRef="#br0" timeOffset="82657.7454">11176 12668 0,'10'5'16,"5"5"15</inkml:trace>
  <inkml:trace contextRef="#ctx1" brushRef="#br0" timeOffset="70979.0625">3731 8336 450 0,'-3'22'442'0,"4"-1"-99"0,5-5-257 16,10-5 292-16,7-5-289 16,9-8 4-16,5-4-18 15,4-7-1-15,0-7-21 16,2-7-9-16,-10 0-20 16,0-9-6-16,-9 1-7 15,-1-6-2-15,-11 6-2 0,-2-8 1 16,-9 10-1-1,-6-2-1-15,-5 11 1 0,-10 3-2 16,-1 13-2-16,-8 8 0 16,-7 10-1-16,-10 21 3 15,1 12 0-15,-8 18 3 16,4 3-1-16,2 16-1 16,16-8-2-16,4 4-1 15,15-9-2-15,10-1-8 16,14-13-25-16,13-4-26 15,4-16-54-15,18-4 476 16,2-9-812-16,10-6 402 16</inkml:trace>
  <inkml:trace contextRef="#ctx1" brushRef="#br0" timeOffset="71135.6437">4425 8641 591 0,'2'11'875'15,"0"-3"-524"-15,-2 4-58 0,-2-12-180 16,2 4-187-16,-2 0-185 16,0 2 261-16,2 0-55 15,0-1-332-15,2 1 55 16</inkml:trace>
  <inkml:trace contextRef="#ctx1" brushRef="#br0" timeOffset="71672.2081">5415 8363 925 0,'18'-13'239'0,"-3"-5"87"15,-9 4-267-15,-4 1 16 16,-10 1-9-16,-7 0 1 15,-7 5-10-15,-9 7 0 16,-2 3-20-16,-14 13-3 16,4 9-9-16,-2 11-6 15,6 7-7-15,6 9-2 16,9-3-6-16,12 6-3 16,11-14-2-16,12-8 0 15,9-15 0-15,13-12 0 16,2-14 1-16,8-12 0 0,-4-3 1 15,4-10 0-15,-6 1 0 16,4-3 2-16,-10 6 2 16,-1-2 2-16,-9 9 7 15,-5 5 3-15,-10 11 2 16,-4 15 2-16,-10 19 3 16,-10 24 11-16,-3 23-3 15,-12 30-3-15,-10 6 3 0,-12 26 1 16,2-8-17-16,-13 18 1 15,5-22 2-15,-9 4-8 16,6-24-3-16,-11-7-3 16,13-34-2-16,-1-9-6 15,18-24-10-15,8-17-38 16,18-16-32-16,7-14-57 16,12-15-23-16,8-20-296 15,7-8 74-15</inkml:trace>
  <inkml:trace contextRef="#ctx1" brushRef="#br0" timeOffset="72346.4059">5790 8330 424 0,'41'20'372'15,"-4"13"-61"-15,-15 8-21 16,1 21-172-16,-9 5-15 16,-5 13-21-16,-9-6-24 15,-3 4-5-15,-7-17-15 16,-2 3-9-16,-2-21 3 16,1-8 6-16,1-13 1 0,2-12 6 15,2-14-9-15,10-16 0 16,2-7-8-16,10-14-7 15,7-8-11-15,9-15-1 16,-1 1-3-16,12-13 0 16,-2 4 3-16,10-1 2 15,-2 15 0-15,4 5-3 16,-4 18-2-16,1 8-3 16,-7 13-2-16,-2 10-4 15,-5 8 4-15,1 8 0 16,-6 5-1-16,4 7 1 15,-1 1 0-15,-3 10 0 16,-2 0-1-16,-1 12 2 16,-5 2-1-16,-3 8 0 15,-3-9 0-15,-7 5 1 16,0-10-1-16,-10-8 0 16,-6-5 1-16,-2-7-1 0,3-7 0 15,-13-7 0-15,6-5 1 16,-7-11 0-16,-3-3-1 15,-13-8 0-15,10 3 0 16,-10-7-1-16,4 5 0 16,-1 3 0-16,9 8-1 15,-4 8 1-15,9 6-1 16,1 11 1-16,9 1 0 16,0 5 2-16,4-3-2 0,6 5 1 15,4-5-2-15,6-3-32 16,6-3-27-16,11-7-58 15,6-7-36-15,14-6-296 16,8 4 61-16</inkml:trace>
  <inkml:trace contextRef="#ctx1" brushRef="#br0" timeOffset="73048.5317">7435 8717 734 0,'-10'-33'317'15,"-8"11"3"-15,-11 11-170 16,-4 9-43-16,-12 9-35 0,-4 13 4 16,-6 15-1-16,4 6-11 15,-1 16-17-15,13 3-20 16,2 9-8-16,13-7-13 15,12 1-11-15,14-18 5 16,12-6 0-16,13-16-1 16,10-15 1-16,4-16 1 15,12-15 0-15,0-11 0 16,9-12 0-16,-5-7-1 16,8-12 1-16,-13 3 0 0,3-22 1 15,-12-2 0-15,2-27-1 16,-8-1 0-16,10-18-2 15,-8 20 0-15,2 9 3 16,-10 40 4-16,-9 22 15 16,-15 35 10-16,-10 30 12 15,-9 19 2-15,-12 13-1 16,-1 21-4-16,-12 26-4 16,0-1-10-16,-8 17-3 15,6 2-5-15,0 0-10 16,9-25-7-16,11-7-14 15,15-20-6-15,8-16-17 16,10-24-13-16,9-14-27 16,4-16-1-16,5-19-15 15,1-11 7-15,6-14 9 16,-6-4 24-16,4-12 6 0,-4 9 21 16,1-5 7-16,-11 16 8 15,0 12 13-15,-9 23 15 16,-10 18 20-16,-8 21 12 15,-10 20 16-15,-5 9 6 16,-10 18-19-16,1-4-31 16,1 6-25-16,5-13-17 15,7-3-58-15,9-21-28 16,4-16-289-16,10-19 57 0</inkml:trace>
  <inkml:trace contextRef="#ctx1" brushRef="#br0" timeOffset="73188.1559">7858 8717 696 0,'-2'-20'469'16,"2"15"-139"-16,-2-1-138 16,6 4-151-16,-4 0-189 15,2 0 67-15,2-2-249 16,2 0 25-16</inkml:trace>
  <inkml:trace contextRef="#ctx1" brushRef="#br0" timeOffset="73513.2883">8058 9108 850 0,'-2'19'288'16,"6"-9"46"-16,1-12-241 15,13-10-6-15,7-7-30 16,14-11 10-16,2-1-1 15,10-4 20-15,-6 2-19 16,2 5-7-16,-12 11-20 16,-6 7-13-16,-9 14-19 15,-10 8-2-15,-8 9-2 0,-4 6 1 16,0 5-2-16,-6 7-30 16,4-2-21-16,2 2-45 15,2-2-36-15,4-2-302 16,10-4 73-16</inkml:trace>
  <inkml:trace contextRef="#ctx1" brushRef="#br0" timeOffset="74237.6121">8411 8143 1190 0,'-12'-8'386'16,"5"12"99"-16,-5 2-360 16,0 1-61-16,-2-3-60 15,-1 2-63-15,-1-10-185 16,4-3-114-16,14-3-93 15,4-8-132-15</inkml:trace>
  <inkml:trace contextRef="#ctx1" brushRef="#br0" timeOffset="73905.5002">8901 9092 634 0,'12'-29'457'16,"-8"3"-125"-16,-12 3-94 15,-6 11-124-15,-13 8-112 16,-2 14 82-16,-12 13 2 16,2 13-26-16,0 10-8 0,5 3-21 15,5 6-11-15,14-4-14 16,9-10-5-16,12-18-3 16,11-5-1-16,7-14-1 15,7-10 1-15,4-4 0 16,6-4 1-16,-6-1 1 15,2-7 1-15,-6 5 0 16,-1-1 2-16,-9 2 1 16,3 5 4-16,-7 5 1 15,-5 10 15-15,-4 11 8 0,-8 32 12 16,-12 10 2 0,-9 29 6-16,-3 8-12 0,-13 23-2 15,-4-8-14-15,-6 14 1 16,4-17-3-16,-10 7-4 15,9-23-6-15,-7-4-1 16,8-26-5-16,2-7-5 16,10-28-8-16,5-13-30 15,11-18-34-15,7-23-58 16,6-12-35-16,2-25-326 16,4-7 72-16</inkml:trace>
  <inkml:trace contextRef="#ctx1" brushRef="#br0" timeOffset="74850.9674">9589 9219 794 0,'43'4'289'16,"2"-12"45"-16,9-14-195 16,-1-3-46-16,6-14 5 15,-10-4-32-15,-5-8 8 16,-14 2-7-16,-3-9-1 16,-7 9-17-16,-9-10-7 15,-1 5-14-15,-8-7 1 16,-2 12-5-16,-8 1 3 15,2 12 1-15,-5 15-1 16,-3 17-7-16,-9 25-1 0,-7 20-4 16,-17 34 1-16,-3 18-3 15,-13 36 1 1,1 12-2-16,-1 37-5 0,14-4-7 16,-2 21-15-16,16-21-15 15,2 9-53-15,10-36-18 16,-3-7-35-16,9-36-4 15,-1-20-5-15,6-37 34 0,3-32-266 16,7-20 109 0</inkml:trace>
  <inkml:trace contextRef="#ctx1" brushRef="#br0" timeOffset="75209.0468">9517 9750 573 0,'33'-35'248'15,"0"8"38"-15,6 1-114 16,-2 9-51-16,0 5-8 16,-8 8-14-16,-3 18-9 15,-12 9-17-15,-3 16-1 16,-7 8-15-16,4 12-7 16,2-5-25-16,9 1-4 15,11-14-8-15,16-4 3 16,-3-17-1-16,4-13 9 15,-6-8 0-15,-6-13 5 0,-9-8-3 16,-7-9 3-16,-7 0-7 16,-4-6-3-16,-10 2-6 15,-10-4-3-15,-1 7-4 16,-7-5-8-16,-5 4-10 16,-7-4-9-16,5 11-39 15,-6 1-43-15,6 6-20 16,1 1-50-16,14 10-51 0,-3-2-166 15,19 8 33-15</inkml:trace>
  <inkml:trace contextRef="#ctx1" brushRef="#br0" timeOffset="75607.98">10358 9524 735 0,'10'54'324'15,"-6"3"6"-15,-6 15-167 16,2 0-85-16,-2 7 5 16,-2-13-13-16,0 0 17 15,-4-15 3-15,3-6 5 16,-1-18-29-16,2-5-8 16,4-16-17-16,2-14-3 15,6-10-11-15,5-13-4 16,5-6-8-16,9-16-6 0,2 0-15 15,12-13-41 1,-1 4-25-16,10-13-53 0,-7 7-31 16,0-2 346-16,-8 17-609 15,-1 6 322-15</inkml:trace>
  <inkml:trace contextRef="#ctx1" brushRef="#br0" timeOffset="76769.8755">9349 9598 447 0,'-2'-4'483'16,"6"6"-114"-16,19 4-288 16,8 1 272-16,20 5-343 15,11 0-10-15,30 4-368 16,10-1 114-16</inkml:trace>
  <inkml:trace contextRef="#ctx1" brushRef="#br0" timeOffset="76010.904">10847 9789 739 0,'-12'47'276'16,"0"6"34"-16,0 11-181 16,-3-7-49-16,3 5-17 15,0-19-18-15,5-4-5 16,3-19-7-16,4-12 3 15,7-18-6-15,15-15-5 16,5-11-6-16,5-9-2 16,3-3-5-16,2-5 8 15,-6 6 4-15,2 0 7 16,-7 10 4-16,-1 8 10 16,-7 9-5-16,-7 14 10 15,-7 12 0-15,-8 12-1 16,-3 11-14-16,-9 12-4 0,4 2-12 15,-5 6-7-15,7-2-9 16,2-6 0-16,4-10-2 16,10-7-1-16,6-17 1 15,7-13-1-15,9-9 0 16,5-11 2-16,-2-1-1 16,4-2 1-16,-6 7 3 0,1 5 7 15,-7 11 3-15,-3 6 4 16,-7 12-2-16,-1 11-1 15,-6 8-8-15,-2 8-5 16,0 2-14-16,2 0-51 16,-6-7-34-16,6-7-82 15,-1-11-302-15,1-13 52 16</inkml:trace>
  <inkml:trace contextRef="#ctx1" brushRef="#br0" timeOffset="76303.1191">11645 8900 467 0,'24'-7'529'0,"3"20"-117"0,1 19-256 16,1 30 320-16,-2 14-328 15,0 45-13-15,-5 16-31 16,-8 33-21-16,-8 8-39 16,-12 46-13-16,-18-15-19 15,-23 30-8-15,-9-13-7 16,-48 18-30-16,-13-39-18 16,-28 10-81-16,5-31-37 0,-18-3-348 15,25-38 53-15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15.429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-741 1080 81 0,'2'-6'168'15,"0"1"-52"-15,0-1-37 16,0 0 61-16,0 0-74 15,-2 0 0-15,0 0-3 0,0 0-5 16,-2 1 3-16,0-1-14 0,0 0 0 16,0 2-1-16,0 0 5 15,0 0-6-15,-2 2-1 0,0 0-2 16,0 0 8-16,0 0 2 16,0 0-8-16,0 2-1 0,-1 0 5 15,-1 0-10-15,0 0-9 16,-2 2 6-16,0 0 4 15,-1 0-9-15,-5 0-3 0,-6 2-3 0,-70 23-4 16,61-27-4 0,-4 0-2-16,-4 4 1 0,-12-2 3 15,8 0 3-15,-4 0-2 0,0-2-7 16,-11 0-1-16,7-6-3 16,-6 2-4-16,0 1-3 0,-19-7 9 15,4-4-1-15,-1 6 3 16,1-3-1-16,-12 1 0 15,16 2-3-15,-8 0 0 16,-1-2 0-16,-11-1 2 0,16 1-2 16,-16 0 1-16,12-2 1 15,-8 1-2-15,8 3-3 16,-6-2 1-16,17-2-1 16,-7 5-1-16,13-5 0 15,0 2 1-15,11-2 1 16,-3 3 0-16,12-1 1 15,-4 0 1-15,13 2-1 16,-3 2 2-16,4-1-1 0,-3-1 2 16,11 4-1-16,-5 0 2 15,7 4-2-15,3 4 1 16,4 4-4-16,-1-2 0 16,3 3-4-16,0 3 1 15,0 0-1-15,-3 7 1 16,-1 7 1-16,-4 3 4 15,1 2 0-15,-5 8 4 16,-1-7 2-16,-5 12-2 16,1-3-1-16,-8 8 2 15,1 0-1-15,-1 12 0 16,4-11 1-16,-4 17 1 16,5-7-4-16,-5 11 0 15,6-13-4-15,-8 7 0 16,5-14-2-16,-5 7 1 15,6-11-1-15,-8 6 1 16,5-2 1-16,-7 1-1 0,2-5 1 16,-6 8-1-16,4-4 0 15,-6 5 0-15,6-5-2 16,-6 10 1-16,2-7-1 16,-5 7 0-16,7-6 0 15,-4-1 0-15,8-7-1 16,-1 2-1-16,9-8 0 15,0 0 0-15,3-6 0 16,1 4 0-16,4-6 0 0,-3 2 1 16,5-1-2-16,-3 5 2 15,3-4-1-15,-3 4 0 16,5-4 0-16,-3 2 0 16,6-6-1-16,-3 3 1 15,1-7 0-15,1 0 0 16,1-5 0-16,-6 3 1 15,1-9-1-15,-5 9 0 16,1-3 0-16,-6-1 0 16,5-1-1-16,1 3 1 15,7-7-1-15,-3-1 1 16,7-1 0-16,0 2 0 16,2-8 0-16,1-1 0 15,5 1-1-15,2-8 1 16,0 0-1-16,0 0 1 15,0 2-1-15,2-2 1 0,0 2 0 16,2 0 0-16,0 0 0 16,2 0 1-16,2 0-1 15,1 0 0-15,17 2 0 16,68 17 1-16,-61-13-1 16,8 2 1-16,-4-2 0 15,4 1 2-15,-4 1 0 16,8 2 0-16,-4-2 3 0,16 5 3 15,-6-1 1-15,13 5 2 16,3-1 1-16,11 4 1 16,-10-3 0-16,14 5 0 15,-9-7-2-15,-1 3-1 16,-11-3-2-16,-3-3-3 16,-17 0-3-16,-2-3-2 15,-15-3 0-15,-6-2-1 16,-9-2 0-16,-7 0-24 15,-2-6-18-15,0 0-66 16,1 0-68-16,-1-2-38 16,0-4-16-16,0-13-242 15,6-16 101-15</inkml:trace>
  <inkml:trace contextRef="#ctx0" brushRef="#br0" timeOffset="1950.1048">-4710 3205 543 0,'0'0'164'0,"-2"2"53"16,-2 2-135-16,-2 6 0 15,-13 19 0-15,-47 69 10 16,34-59-16-16,-9 12-1 15,4-4-22-15,-10 17 1 16,6 0-7-16,-10 18-4 16,7-1-8-16,-7 14 3 15,8-13-7-15,-6 12-6 16,4-18-1-16,-8 6 6 16,4-9-6-16,-11 14 3 15,1-5-2-15,-11 20 2 0,4-14-8 16,-7 13 2-16,5-13-1 15,-4 10 4-15,9-18-3 16,-5 14 4-16,13-12 0 16,-3 14-1-16,7-12-6 15,-4 15 2-15,4-13-4 16,-11 8-5-16,1-16 0 16,-7 2-1-16,5-14-4 15,-1 7 0-15,11-11 0 0,-5 7 0 16,11-9 0-16,0 10-1 15,4-9 0-15,-8 5 0 16,8-7 0-16,-4 5-1 16,2-7-1-16,1 2 2 15,4-11-1-15,-1 3 1 16,4-6 0-16,0 8 1 16,2-6 0-16,-4 6 1 15,8-7-2-15,-2 7-1 16,5-6-1-16,-1 2 0 15,4-8-1-15,-5 6 0 16,7-10 0-16,-3 2 0 16,3 2 0-16,0 0 1 15,3-8 0-15,-2 2 1 16,5-7 0-16,-1-3 1 16,3-5 0-16,1-1 1 0,0-3 0 15,1 1-1-15,3-5 0 16,2 4 0-16,0-7-1 15,0 3 0-15,5-6-1 16,-3 2 1-16,4-4-2 16,0-4 2-16,0 0 0 15,2 0-1-15,0 0-1 16,0 0 1-16,0 0 0 0,0 0 0 16,0 0 2-16,0 0 1 15,2 0-2-15,0 0 2 16,0 0-1-16,2 0-1 15,1 0 1-15,1 0 2 16,10 0 0-16,11 2 0 16,65 9 6-16,-45-7 1 15,6 0-1-15,15 6 3 16,6 0 0-16,14 1-3 16,-8 1 1-16,20 2 0 15,-12-2 1-15,9 3 1 16,-7 3-3-16,22 1 1 15,-9 1-1-15,18 1-3 16,-15 3-2-16,5-7 0 16,-29-5-4-16,-2 0 0 15,-23-6-2-15,-5-6 0 0,-12-2-2 16,-3 0-3-16,-14-2-4 16,-3 4-40-16,-7-2-16 15,-7-8-18-15,-4-2-102 16,-6-11-340-16,0-10 101 15</inkml:trace>
  <inkml:trace contextRef="#ctx0" brushRef="#br0" timeOffset="2503.9969">-5915 7158 783 0,'-10'4'255'0,"6"0"59"15,6 4-185-15,-2-8-55 16,4 2 10-16,2 0-2 15,23 10-9-15,73 23-14 16,-47-14 9-16,-3 3-13 16,11 7 3-16,-8 4-7 15,1 10-1-15,-9-2-7 16,-8 10 2-16,-13-8-2 0,-7 9 4 16,-11-1 5-16,-16 10-22 15,-8-1-21-15,-15 10 2 16,-6-3-10-16,-23 3-11 15,-3-10 13-15,-7 5 8 16,3-12-20-16,1-7-50 16,19-18-41-16,6-15-385 15,22-19 67-15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5:02.596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301 781 899 0,'19'14'213'16,"20"-10"98"-16,14-6-257 15,23-4-15-15,16-2 0 0,25-10-1 16,-2 3-16-16,40-7 6 16,-1-1 2-16,28-4 13 15,-9 1 0-15,42-3 10 16,-23 2-2-16,28 3 2 15,-13 3-7-15,40 3-3 16,-31 4-8-16,28-1-2 16,-15 1-5-16,31-4-2 15,-38-1-4-15,42 1 2 16,-28 5-3-16,22-3 3 16,-29 4-4-16,40 3 1 15,-38-1-5-15,28-2-1 16,-18-2-3-16,28 3 4 15,-40-5 2-15,42-3 3 16,-29-5-6-16,22-1-1 0,-22 1-4 16,34-1-4-16,-48 0-6 15,44 1 4-15,-28 5-2 16,21-7 1-16,-32 7-2 16,38 3 1-16,-48 2 0 15,19-1-1-15,-31 5 0 16,20 0 0-16,-44 0-1 15,14 3 1-15,-31 1 1 16,12 2 0-16,-32 6 0 0,6 4 1 16,-35 0 0-16,3 1-1 15,-35-3 0-15,-5 6 0 16,-21-4 0-16,1 8 1 16,-11-1-1-16,0 9 2 15,-14-5-1-15,2 13 1 16,-8-1 0-16,-2 18 0 15,-7 2-2-15,3 21 1 16,-3 6-1-16,3 22-2 16,-2-3 2-16,5 26-1 15,3-3-1-15,-2 7 1 16,0-14 0-16,4 6 1 16,-7-21 0-16,1 2 2 15,-4-14 0-15,-3 3 1 16,-6-16 1-16,-5-3 0 15,-5-19-1-15,-4-8-1 16,-4-14-1-16,0-3-1 0,-4-13 0 16,0 3 1-16,-1-2-1 15,-3-4 1-15,-2-4-1 16,-5 1-1-16,-3-3 0 16,-9 0-1-16,1 0 1 15,-9 6-1-15,0 0-2 16,-21-2-2-16,-5 0-1 15,-23 1-2-15,-4 3-2 16,-21 4 2-16,7 5 2 0,-21 7 2 16,10 1 1-16,-33 6 2 15,7-1-2-15,-29 11-3 16,14-4-2-16,-33 11-2 16,21-1 0-16,-32 16-1 15,21-9 3-15,-40 15 2 16,20-5 1-16,-32 12 2 15,22-8 0-15,-45 12 1 16,30-9 1-16,-36 11 0 16,20-10 0-16,-38 10 0 15,40-8 0-15,-45 12 0 16,31-12 0-16,-31 12 0 16,21-12 0-16,-41 10 0 15,44-12 0-15,-48 4-2 16,34-7 0-16,-34 5 0 15,33-8-2-15,-32 12 5 0,38-5 1 16,-34 9 0-16,38-8 2 16,-33 4 1-16,31-8-5 15,-15 4 1-15,33-9 0 16,-18 7-1-16,44-4 1 16,-18 4 2-16,27-7 1 15,-10 7 1-15,36-11 2 16,-7 3 4-16,32-11-1 0,-2 3 1 15,29-15-1 1,0 0 0-16,32-10-3 0,5-3-2 16,36-11-1-16,13-5 0 15,24-8-2-15,11-6 1 16,12-10-3-16,6-2 0 16,6-7 0-16,7-9-1 15,1 1 0-15,7-8 1 16,-1-2 0-16,3-10 0 15,-6-2 0-15,3-8 0 16,-5 1 0-16,-1-16 1 16,-4-1-1-16,-1-17 0 15,-3 3 1-15,2-25-1 16,-2 9 0-16,3-22 1 16,1-4-1-16,4-22 1 15,-5 7-1-15,11-28 0 0,-3 18 0 16,3-26 0-16,-3 10 1 15,8-25-1-15,-7 3 0 16,1-28 0-16,1 19 0 16,-1-24-1-16,-3 22 1 15,1-14-17-15,-9 28-14 16,-8-13-57-16,-10 29-39 16,-16-11-380-16,-1 24 73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1:08.527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  <inkml:brush xml:id="br1">
      <inkml:brushProperty name="width" value="0.21167" units="cm"/>
      <inkml:brushProperty name="height" value="0.211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-7964 7622 232 0,'-4'-12'337'15,"4"3"-95"-15,14-7-110 16,5-7 169-16,22-17-190 16,12-4-9-16,27-21-3 15,10-1-21-15,47-20-13 16,-3 4 2-16,27-12-15 16,-11 6-13-16,18-8-7 15,-27 16-16-15,9-4-16 16,-29 18 4-16,-10 7-1 15,-31 22-2-15,-17 2-115 16,-32 17-269-16,-7 13 51 16</inkml:trace>
  <inkml:trace contextRef="#ctx0" brushRef="#br0" timeOffset="-859.704">-6882 6987 595 0,'0'-4'187'15,"0"6"71"-15,-2-2-159 16,2 0 12-16,0 0 2 15,0 2-3-15,0 2-14 16,0 22 13-16,4 101-14 0,-2-12-1 16,2 16-22-1,4 48-12-15,-3 1-24 0,-3 27-3 16,0-23-12-16,0 19-4 16,-6-37-4-16,-5 6-3 15,1-34-6-15,-6-3-1 16,-1-39-1-16,-5-18-38 15,6-37-20-15,1-22-21 16,3-28-21-16,-4-26-330 16,-1-18 121-16</inkml:trace>
  <inkml:trace contextRef="#ctx0" brushRef="#br0" timeOffset="729.0494">-6279 7618 697 0,'6'-19'234'0,"0"5"45"16,0 0-179-16,-4 8-17 15,-2 3-12-15,0 3-20 0,0 0 2 16,-2 3-11-16,0 5-10 16,0 29 2-16,-8 82 1 15,6-58-7-15,6 17 1 16,0-4-1-16,6 6-5 16,4-19-5-16,4 1 0 15,1-20-2-15,8-7 3 16,3-20 0-16,7-3 5 15,-4-16 1-15,0-15 0 16,-1-9-3-16,-1-11 1 16,-5-10-6-16,-3-11-3 15,-5 3-4-15,-5-11-2 16,-5 5-4-16,-6 1-8 16,-2 9-12-16,-4 2-27 15,-3 10-16-15,-1 8-40 16,2 6-23-16,-6 7-278 15,3 8 75-15</inkml:trace>
  <inkml:trace contextRef="#ctx0" brushRef="#br0" timeOffset="1133.4871">-5400 7384 652 0,'4'41'225'0,"0"19"44"15,2-5-182-15,0 11 1 16,2-11-18-16,0 2-3 15,-1-14-9-15,3-2 4 16,-4-18-11-16,-2-5-3 16,0-10-11-16,-2-10 6 15,-6-12 4-15,4 10-11 16,-2-2-4-16,2-15-5 16,0-16-13-16,6-69-13 15,2 61 4-15,7-11-1 16,-3-1-10-16,3-9-18 0,-1 7-16 15,-2 0-41-15,-6 11-41 16,0 1-256-16,-2 11 50 16</inkml:trace>
  <inkml:trace contextRef="#ctx0" brushRef="#br0" timeOffset="1557.3508">-4818 7101 602 0,'32'66'243'0,"-5"20"19"16,-11-8-160-16,-1 12-12 15,-5-18-33-15,-8-2-2 16,2-21-9-16,-4-10 3 15,0-19-5-15,2-14-6 16,0-16-11-16,-2-15-3 16,2-11-8-16,4-18-11 15,-4-5-1-15,7-9 0 16,3 3-2-16,0-9 6 16,3 12 8-16,5 1 16 15,-3 16 5-15,5 14 3 16,-1 21-4-16,3 22-2 0,-7 15-14 15,1 18-2-15,-2 10-3 16,-3 15-4-16,-7-5-4 16,4 9-6-16,-2-8-13 15,0 3-39-15,1-13-30 16,5 1-270-16,-4-22-35 16,3-15-98-16</inkml:trace>
  <inkml:trace contextRef="#ctx0" brushRef="#br0" timeOffset="1765.7942">-4066 7019 896 0,'37'43'260'15,"-11"-2"60"-15,-7 11-240 16,-1 5-54-16,-2 9-3 15,-9-7-17-15,-9 1-21 16,-1-15-21-16,3-6-286 16,1-19 69-16</inkml:trace>
  <inkml:trace contextRef="#ctx0" brushRef="#br0" timeOffset="1945.3141">-3966 6683 772 0,'2'-18'302'0,"-6"10"11"15,4-2-180-15,4 5-107 16,-4 3-50-16,0-2-31 16,2-2-258-16,0 0 46 0</inkml:trace>
  <inkml:trace contextRef="#ctx0" brushRef="#br0" timeOffset="2495.8434">-3630 6933 826 0,'21'-43'252'0,"16"-8"66"15,3 4-230-15,8-4 6 16,-1 12-26-16,12 4-7 16,-12 12-7-16,9 9-4 15,-7 12-5-15,0 14-4 16,-8 13-6-16,2 20-12 16,-10 6-8-16,-2 13-11 15,-1 1-1-15,-9 11-6 16,-1-10-12-16,-5 6-40 15,-5-17-32-15,0-2-308 16,-2-20 57-16</inkml:trace>
  <inkml:trace contextRef="#ctx0" brushRef="#br0" timeOffset="2216.5887">-3529 6003 544 0,'20'-20'306'0,"-2"5"-15"16,-9 7-80-16,3 14-106 15,-6 11-9-15,-6 21 2 16,0 14-10-16,0 34-6 16,-2 12-25-16,4 29-10 15,0-2-21-15,0 17-9 16,4-9-12-16,1 14-17 16,1-26-20-16,4 4-26 15,0-26-27-15,-4-9 109 0,-7-35-404 16,-4-6 167-16</inkml:trace>
  <inkml:trace contextRef="#ctx0" brushRef="#br0" timeOffset="2694.3124">-2999 6649 178 0,'-18'-19'584'0,"12"9"-224"16,-5 0-132-16,5 3 96 15,-2-5-340-15,10-2-29 16,-6-3-46-16,8-3 311 0,-2-5-544 16,8 5 278-16</inkml:trace>
  <inkml:trace contextRef="#ctx0" brushRef="#br0" timeOffset="3026.4259">-2609 6466 892 0,'28'90'248'0,"-3"17"60"15,-5-9-255-15,-3 11-10 16,-11-23-4-16,-2-2 5 15,-6-29 0-15,0-16 6 16,4-27 1-16,4-28-19 16,6-17-8-16,1-26-4 15,5-13-9-15,5-14-2 16,1 8-3-16,3-10 3 0,-2 16 3 16,7 7 16-16,-1 26 4 15,2 14 9-15,-6 29 1 16,1 21-4-16,-5 18-16 15,-5 16-7-15,-6 9-11 16,-3 8-46-16,-3-8-27 16,2 5-26-16,2-17-329 15,7-9 76-15</inkml:trace>
  <inkml:trace contextRef="#ctx0" brushRef="#br0" timeOffset="3356.5414">-827 5403 986 0,'29'16'286'0,"-12"33"93"15,-7 19-276-15,0 40-6 16,0 13-13-16,-12 31-13 16,-2-6-24-16,-2 28-7 15,2-15-14-15,-2 12-8 16,4-28-13-16,0 2-25 0,6-40-17 16,0-15-32-16,2-34-30 15,-6-26-43-15,2-36-22 16,-4-31-29-16,-4-16-168 15,-9-29 37-15</inkml:trace>
  <inkml:trace contextRef="#ctx0" brushRef="#br0" timeOffset="4109.5276">-1034 6101 424 0,'35'-10'107'0,"4"-4"468"16,23-7-272-16,5 1 91 16,9-1-305-16,-4-1-22 0,22 1-8 15,-8 1-24-15,13-3-5 16,-5 1-11-16,17-7-3 16,-15 4-5-16,2-9 1 15,-20 3-2-15,-4-10-2 16,-21 8-1-16,-12-12 0 15,-14 8-2-15,-7-8-2 16,-14 14 0-16,-6-6-2 16,-6 11-3-16,-10 7-6 15,-7 11-2-15,-12 14-3 16,-3 13 2-16,-14 16 1 16,-3 10 6-16,-2 14 1 15,11-4 2-15,-5 13 1 16,19-4 1-16,5 11 6 15,15-5 3-15,9 6 6 16,10-11 1-16,15 1 3 16,11-15-1-16,20 0-3 15,-1-16-3-15,21-8-2 0,-7-9-3 16,6-11-2-16,-11-10-23 16,-1-9-45-16,-15-8-25 15,-6-17-25-15,-11 0-66 16,-5-10-256-16,-9-4 89 15</inkml:trace>
  <inkml:trace contextRef="#ctx0" brushRef="#br0" timeOffset="3631.8316">-1136 5560 960 0,'14'-49'275'16,"9"0"78"-16,24-2-263 15,8 2-6-15,25-3 14 16,-4 9-38-16,12-2-18 16,-10 8-18-16,10-4-1 15,-22 9-25-15,4 3 2 16,-17 11-8-16,0 9-8 16,-22 9-78-16,-5 11 502 15,-15 9-812-15,-17 19 405 16</inkml:trace>
  <inkml:trace contextRef="#ctx0" brushRef="#br0" timeOffset="4504.4311">612 5751 993 0,'41'-14'300'0,"16"-3"63"15,3-3-284-15,9-11 18 16,-11-4-26-16,3-6-16 16,-16 2 9-16,-8-10-2 15,-8 8-12-15,-9 4-9 16,-9 7-13-16,-7 5-7 16,-6 9-9-16,-11 9-8 15,-1 1 3-15,-12 10-4 16,-5 7-2-16,-12 11-1 15,2 7-2-15,-8 20-1 16,6 6 1-16,2 15 1 16,10-2 0-16,8 12 0 15,9-13 1-15,10 1 0 16,16-15-1-16,11 0-19 0,5-16-13 16,19-8-27-16,-3-11-14 15,11-9-41-15,-2-11-2 16,7-11-24-16,-5-7 9 15,4-9-20-15,-5-4 78 16,3-14-238-16,-10-2 102 16</inkml:trace>
  <inkml:trace contextRef="#ctx0" brushRef="#br0" timeOffset="4939.3807">1483 5630 230 0,'8'-31'409'0,"-10"1"-109"16,-10 9-126-16,-3 5 154 15,-7 6-233-15,-7 12-8 16,-1 6-29-16,-7 18 5 15,2 11-6-15,-4 15 10 16,8 9-3-16,0 15-14 16,13-9-18-16,6-1-9 15,12-13-16-15,8-12-13 16,12-24 7-16,11-13 4 16,6-21 0-16,8-24 2 15,4-10 0-15,4-21 0 16,-9-3-4-16,5-18-1 15,-10 1 0-15,-3-10 0 16,-11 5-2-16,-2-26-3 16,-5 9-2-16,-2-34-6 0,-7 1 1 15,5-3 0-15,-2 33 2 16,-6 11 14-16,1 56 6 16,-3 26 17-16,-4 32 9 15,-4 27 8-15,-1 24-3 16,-7 34 9-16,2 9-11 15,-6 31 0-15,3-2-9 16,-1 15-5-16,6-15-12 0,6 15-22 16,8-30-24-16,12 1-57 15,1-25-24-15,9-18-59 16,-7-33-11-16,4-18-271 16,-3-25 84-16</inkml:trace>
  <inkml:trace contextRef="#ctx0" brushRef="#br0" timeOffset="5394.1622">2069 4251 1028 0,'8'51'272'0,"-2"31"98"15,0 15-294-15,-5 34-7 16,-2 0-3-16,-5 22-21 0,0-21-18 16,0 1-12-16,2-22-2 15,2-5-3-15,2-34-12 16,2-15 5-16,-2-22 5 16,6-25-3-16,2-32-4 15,5-21 4-15,7-11-1 16,7-23-1-16,3 5-2 0,5 0-1 15,-2 17 1-15,6 10 13 16,-6 22 7-16,2 17 13 16,-9 22 14-16,-5 17-1 15,-9 6-7-15,-8 16-5 16,-14-5-9-16,-8 17-11 16,-7-9-1-16,-6 13-3 15,-2-9-4-15,-3 3-2 16,3-18-3-16,2-6-41 15,10-16-23-15,-3-11-53 16,8-10-31-16,9-12 90 16,1-14-372-16,6-21 161 15</inkml:trace>
  <inkml:trace contextRef="#ctx0" brushRef="#br0" timeOffset="5823.0185">2579 4894 812 0,'43'-34'265'15,"4"-5"68"-15,-6 10-219 16,5 4-7-16,-6 15-5 16,3 14 1-16,-10 17-12 15,2 20 9-15,-10 6-16 16,-3 10-16-16,-9-4-19 0,1 1-17 15,-6-9-19-15,-4 0-3 16,-2-14-5-16,-4-1-2 16,-2-9 2-16,-10-3 0 15,-1-9-1-15,-7-3-1 16,-3-4-1-16,-7-2 0 16,5-4-1-16,-4-3-1 15,2 1 0-15,3 2-1 16,3 4-1-16,1 10-1 15,7 1 0-15,3 15 0 16,8-1-1-16,4 4 1 16,4-5 2-16,6 3-11 15,3-9-15-15,5-1-34 16,3-5-17-16,11-4-52 16,-1-6-21-16,10-6-280 15,2-6 71-15</inkml:trace>
  <inkml:trace contextRef="#ctx0" brushRef="#br0" timeOffset="6097.2886">3633 4562 829 0,'-13'-12'268'0,"-7"14"51"16,-3 17-198-16,-1 18-18 0,-7 28-6 15,4 7-11-15,-3 24 8 16,7-4-13-16,2 5-42 16,11-19-11-16,12-7-11 15,9-24-17-15,9-14-25 16,7-20-1-16,8-9-38 16,1-13-15-16,7-19-51 15,-2-11-15-15,4-14-244 16,-10-11 65-16</inkml:trace>
  <inkml:trace contextRef="#ctx0" brushRef="#br0" timeOffset="6452.3327">4059 3851 860 0,'2'78'335'16,"-19"8"29"-16,-11 27-194 0,3 0-84 15,-3 12-10-15,7-23-22 16,13-1-12-16,16-30-16 16,19-13-10-16,9-28-7 15,14-23 4-15,-3-18 2 16,6-21 4-16,-16-12 2 16,8-11 2-16,-14 4-5 15,0-10-2-15,-7 9-2 0,-3 1 11 16,-13 12 10-16,2 15 15 15,-6 21-14-15,-4 24-12 16,-2 14-2-16,0 18-16 16,-2 6-17-16,-2 11-1 15,6-14-2-15,2 1-67 16,6-14-30-16,4-12-49 16,3-13-9-16,9-12-280 15,-1-14 93-15</inkml:trace>
  <inkml:trace contextRef="#ctx0" brushRef="#br0" timeOffset="6831.3222">5866 3446 471 0,'8'-47'462'16,"-16"12"-114"-16,-12 14-269 16,-17 15 313-16,-6 18-312 15,-10 21 2-15,3 12-13 16,1 15-7-16,16-3-26 16,11 9 2-16,16-11-4 15,12 12 8-15,10-7-4 0,5 12 0 16,-1-3-5-16,5 5-3 15,-5-6-19-15,-7 5-3 16,-9-15-4-16,-10 7-3 16,-13-7-5-16,-12-1 2 15,-4-14-4-15,-8-2-41 16,2-8-27-16,0-15-57 16,5-7-32-16,3-15-32 15,14-11-229-15,7-22 68 16</inkml:trace>
  <inkml:trace contextRef="#ctx0" brushRef="#br0" timeOffset="7545.4118">6045 3823 772 0,'-13'-2'255'0,"1"-4"61"16,8 5-214-16,6-5 2 16,-2 4-26-16,2-2 6 15,4-2-16-15,13-12 6 16,81-56 2-16,-47 45-2 16,3 2-14-16,13 1-4 0,-9 3-16 15,11 5-11-15,-13 12-4 16,1 6 0-16,-14 10-2 15,-4 15 1-15,-14 7 0 16,0 7 0-16,-7 0-4 16,2 6-2-16,-7-10-4 15,9-6-1-15,-7-9-2 16,9-11 8-16,-3-14 9 0,4-15-4 16,-3-5-2-16,1-18-3 15,-3-2-11-15,-5-12-18 16,-3 4-9-16,0-13-42 15,-3 5-33-15,3-9-43 16,0 6-9-16,3-1-15 16,-1 16 26-16,-1 6-9 15,1 16 81-15,0 11-289 16,-3 5 100-16</inkml:trace>
  <inkml:trace contextRef="#ctx0" brushRef="#br0" timeOffset="7125.5337">6176 2726 940 0,'39'-12'290'15,"4"26"72"-15,-13 19-266 16,-3 27 20-16,-11 15-10 16,-1 40-10-16,-9 4-11 15,-4 29-4-15,-8-3-27 16,-5 17-29-16,-3-23-5 16,2 9-13-16,4-29-14 0,0 0-9 15,7-25-50-15,-1-10-27 16,0-27-13-16,2-12-41 15,2-24-42-15,0-19-202 16,-4-19 47-16</inkml:trace>
  <inkml:trace contextRef="#ctx0" brushRef="#br0" timeOffset="8220.6126">7497 3144 807 0,'37'-14'252'16,"-14"-2"46"-16,-3 1-191 15,-7 3-33-15,-9 0 6 16,-6 4-8-16,-9 5 6 0,9 3-21 16,-4 1-12-16,-2 5-10 15,-17 26 1-15,-71 83-5 16,47-45-1-16,4-1 0 15,2 1-8-15,18-10-7 16,5-7-5-16,18-16-4 16,12-9-3-16,6-17 2 15,9-9 3-15,4-10 2 16,9-17 0-16,-1-8-2 0,6-18-2 16,-10-4-3-16,2-15-1 15,-6 2-1-15,2-20 0 16,-5 4 1-16,5-26-2 15,0 3 1-15,5-22-1 16,-1 18 0-16,-2-2 0 16,-6 34 2-16,-7 23 9 15,-10 36 9-15,-10 34 12 16,-6 27 4-16,-6 23 5 16,-2 13 0-16,-3 22 0 15,3-5-9-15,2 17-2 16,4-9-9-16,5 11-6 15,5-19-11-15,3 3-9 16,1-26-11-16,8-3-21 16,0-19-11-16,3-12-24 15,-1-17-7-15,5-15-12 16,-3-14 14-16,5-17 0 16,-3-11 24-16,7-14 3 0,1-5 14 15,5-20-3-15,-4 5 10 16,0 3 2-16,1 17 15 15,-9 18 30-15,-5 35 22 16,-7 27 19-16,-5 16 7 16,-8 23 6-16,-1 3-20 15,-5 13-9-15,-2-14-18 0,0 4-6 16,3-15-14-16,5-4-30 16,2-20-20-16,6-8-43 15,5-17-29-15,7-18-306 16,-2-13 79-16</inkml:trace>
  <inkml:trace contextRef="#ctx0" brushRef="#br0" timeOffset="8403.1607">8266 2833 929 0,'-17'2'273'0,"3"0"51"15,0 0-275-15,4 0-23 16,3 0-42-16,13-6-16 16,-6 2-17-16,1 0-272 0,3-2 83 15</inkml:trace>
  <inkml:trace contextRef="#ctx0" brushRef="#br0" timeOffset="9433.757">-8118 8714 844 0,'0'8'243'0,"-2"9"78"16,-2-3-235-16,-2 3 17 15,-12 54 0-15,22-58-9 16,4-3-11-16,17-2 13 15,11-2-13-15,10-12-12 16,5-2-4-16,12-13-10 16,-7-3-25-16,3-7-8 15,-14 8-15-15,-2 1-78 16,-16 8-46-16,-3 5-348 16,-13 1 22-16</inkml:trace>
  <inkml:trace contextRef="#ctx0" brushRef="#br0" timeOffset="8713.2957">8510 2931 950 0,'2'60'276'16,"-4"16"80"-16,6 3-254 15,10 1-5-15,1-14-22 0,11-7 11 16,5-24-10-16,14-16 5 16,-2-15 0-16,10-17 4 15,-2-15-6-15,-5-19-1 16,-10-5-18-16,-9-17-2 15,-13 5-4-15,-12-1-19 16,-10 13-13-16,-12 3-9 16,-3 21-14-16,-14 7-39 15,-4 13-12-15,-10 6-90 16,-4 8-45-16,-11 2-341 16,9 2 41-16</inkml:trace>
  <inkml:trace contextRef="#ctx0" brushRef="#br1" timeOffset="237249.843">-8241 6784 538 0,'-6'-12'170'16,"-4"-5"82"-16,0 3-103 15,0 1-28-15,3 1-4 16,-1 0 12-16,0 6-36 15,2 0-31-15,0 4 20 16,4 2 4-16,0 2-20 16,0 4-8-16,-3 26-12 0,-13 94 0 15,10-45-13-15,2 20 0 16,2-1-1-16,-1 15 0 16,-1-10-5-16,-2 15 1 15,0-11-6-15,0 18-4 16,4-8-7-16,-3 18-2 15,-1-14-2-15,2 4-1 16,-2-22 1-16,8 3 3 16,0-22 0-16,8-2 3 15,0-20 0-15,3-7-2 16,-1-20-1-16,0-8-3 16,-4-13-2-16,2-9 0 15,-3-5 1-15,1 0 1 16,-6-4 1-16,0 2 2 15,2-2 2-15,0 2-4 16,0 0 0-16,2 0-2 16,0 0-2-16,0 2-1 0,2 0 1 15,0 0 0-15,3 0 0 16,9 6 0-16,0-4 1 16,62 17 3-16,-55-21 2 15,10-7 3-15,0-3 3 16,12-4-1-16,-2-1-3 15,10-5 3-15,-6 4-2 0,9-3-1 16,-1 1 0-16,3 3 1 16,-7 3-5-16,4 2-2 15,-8 4-3-15,1 6 0 16,-11 2-2-16,1-2 1 16,-15 4-2-16,-4 4 1 15,-11-2-10-15,-4 0-31 16,-6 0-36-16,-2-8-76 15,0 0-33-15,0-2-330 16,-2-4 56-16</inkml:trace>
  <inkml:trace contextRef="#ctx0" brushRef="#br0" timeOffset="9855.6289">-7816 10495 705 0,'8'12'379'16,"12"-12"-24"-16,11-12-102 16,6-9-198-16,16-15-6 15,-2-3-22-15,7-8-38 16,-7 10-33-16,6-2-323 15,-9 10 74-15</inkml:trace>
  <inkml:trace contextRef="#ctx0" brushRef="#br0" timeOffset="10516.8648">-6218 10694 740 0,'-16'-52'296'15,"5"-5"29"-15,1-19-171 16,0 0-59-16,-4-24-4 15,5 8-20-15,-5-15 4 16,4 7-5-16,2-15-10 16,3 7-14-16,-1-17-9 15,-2 10-17-15,-2 2-6 16,2 29-8-16,4 18 4 16,-3 32 1-16,7 23 1 15,-2 22 0-15,4 21 1 16,2 15-6-16,9 21-1 15,1 4-1-15,13 4-1 0,4-13-2 16,9-12 0-16,-1-28-2 16,6-19 2-16,-3-20 0 15,5-23 0-15,-8-17 0 16,6-17 0-16,-8-5 0 16,4-10 0-16,-5 14 0 15,-1-14 0-15,-10 10 2 16,2-14-1-16,-9 8 1 0,-2-7 4 15,-7 22 8-15,3 18 8 16,-2 22 8-16,-4 29 8 16,-2 25 0-16,2 32-1 15,-4 17-2-15,-1 34-1 16,-1 3-13-16,2 30-4 16,-2-10-8-16,10 23-6 15,0-17-7-15,9 7-24 16,3-27-19-16,7-3-59 15,-5-34-34-15,1-14-36 16,-1-27 252-16,1-23 241 16,-6-28-723-16,7-25 591 15</inkml:trace>
  <inkml:trace contextRef="#ctx0" brushRef="#br0" timeOffset="10856.9517">-5226 9399 457 0,'-2'65'481'0,"0"3"-129"15,0 18-262-15,2 2 287 16,6 2-313-16,2-22-23 16,12-7 3-16,5-26-6 15,14-18 5-15,4-20 2 16,6-17 11-16,-8-13-2 0,4-16 4 15,-10 0-4-15,-6-11-8 16,-11 5-14-16,-10 0-6 16,-16 6-11-16,-10-1-12 15,-7 11 0-15,-10 0-6 16,-2 13-6-16,-8 14-15 16,2 12-18-16,-2 16-42 15,10 8-23-15,5 11-52 16,13-2-9-16,3 0-266 15,10-8 73-15</inkml:trace>
  <inkml:trace contextRef="#ctx0" brushRef="#br0" timeOffset="11231.9493">-4351 9169 507 0,'10'-10'319'16,"-4"6"-25"-16,-12 8-73 16,4-2-112-16,-2 4-5 15,-10 25-10-15,-32 88-16 16,30-31-2-16,10 2-12 16,8 4-22-16,12-14-5 15,11-12-5-15,8-33-1 0,10-21 5 16,4-18 6-16,2-17 15 15,-2-12 3-15,-2-12-1 16,-14-2-10-16,-6-12-6 16,-11 2-17-16,-16-3-6 15,-6 9-5-15,-9-2-12 16,-7 12-11-16,-7 2-22 16,2 10-20-16,-6 2-45 15,7 11-26-15,1 2-48 16,7 9 6-16,9 5-272 15,7 3 82-15</inkml:trace>
  <inkml:trace contextRef="#ctx0" brushRef="#br0" timeOffset="11741.5857">-3288 8956 403 0,'35'-19'435'0,"-16"3"-119"0,-13 6-231 16,-18 4 249-16,-13 6-287 16,-10 12 8-16,-4 9-2 15,-8 15 2-15,2 3-3 16,0 19-1-16,10 3-17 16,2 11-7-16,11-9-12 15,14 3-3-15,14-15-6 0,12-10 1 16,7-20-1-16,14-13 4 15,0-24 0-15,10-21 0 16,-6-15 0-16,10-21-2 16,-4-7-3-16,0-17-2 15,-8 11-1-15,-6-12 0 16,-12 6 0-16,-7-15-1 16,-6 11 0-16,-3-21 1 15,-1 15-2-15,-4 7 9 16,4 32 14-16,-6 14 18 15,2 36 8-15,-2 28 13 16,-4 22-6-16,-2 26-11 16,0 15-14-16,-5 35 3 15,1 3-7-15,2 32 0 16,2-11-6-16,6 11-3 16,6-25-15-16,8 6-36 15,1-31-28-15,7-3-52 0,1-28-28 16,1-16-62-16,-5-32-27 15,-1-34-212-15,-2-30 47 16</inkml:trace>
  <inkml:trace contextRef="#ctx0" brushRef="#br0" timeOffset="11980.9471">-2616 7739 1058 0,'25'35'340'0,"2"30"73"16,-7 15-284-16,5 35-15 16,-5 6-10-16,-3 28-21 15,-5-1-26-15,-2 14-10 16,-4-17-27-16,5 9-32 16,-3-33-2-16,4-4-55 15,2-29-26-15,3-12-59 16,-3-35-26-16,3-17-277 15,-7-32 84-15</inkml:trace>
  <inkml:trace contextRef="#ctx0" brushRef="#br0" timeOffset="12330.4775">-2144 8642 889 0,'35'-12'313'0,"12"-2"49"0,0-7-235 16,16-7-10-16,-7-3-32 15,11-8-6-15,-11 0-14 16,3-2-3-16,-16 6-15 16,-6-4 4-16,-18 8-9 15,-7 1 1-15,-14 7-13 16,-15-1-7-16,-9 9-13 0,-13 3-4 16,-2 10-4-16,-4 20 4 15,6 15 4-15,-2 23 6 16,10 15 4-16,4 30 9 15,11 7-3-15,4 19 0 16,14-12-7-16,16 6-4 16,11-29-9-16,24-14-17 15,15-27-23-15,38-18-19 16,3-27-89-16,32-24-364 16,-11-17 88-16</inkml:trace>
  <inkml:trace contextRef="#ctx0" brushRef="#br1" timeOffset="238152.4341">-8177 8825 509 0,'-4'-10'329'0,"-4"12"-37"16,4 10-83-16,4-8-106 15,-2 8-34-15,2 60-3 16,6 65-9-16,-6-34 4 16,2 1-13-16,0 27-1 15,-4-14-11-15,2 25-2 16,-2-21-11-16,0 10 1 16,-2-17-5-16,3 3-2 15,1-25-1-15,0 1 7 16,3-18-2-16,3-7 0 15,2-19-3-15,4-8-1 16,-4-12-9-16,3-8-3 0,-3-9-1 16,2-6 2-16,-2-6 0 15,0-4 2-15,-8 2 1 16,2 0 2-16,-1 0-2 16,1 0-1-16,2 0 0 15,2 0-1-15,0 2-1 16,4-2 3-16,13 1 1 15,61-9 1-15,-56 2 6 0,3-4 3 16,0 2-2-16,4-7 0 16,2 1-1-16,6-7-5 15,2 5 1-15,8-9 4 16,-4 3 0-16,9 1 3 16,-5 7-2-16,10 1-3 15,-5 9-6-15,5 4-1 16,-11 2-5-16,-1 4 0 15,-18-4-1-15,-5 6-1 16,-17 0 1-16,-3-6 0 16,-6 2 0-16,-2-2 0 15,-2 0 0-15,0-2 0 16,0 2-1-16,-2 0 0 16,1-2-1-16,-1 0-1 15,0 0 0-15,0 0-2 16,0-2-1-16,0 0 0 15,2-2-8-15,0 0-12 16,0-2-14-16,0-1-41 0,0-5-28 16,0-4-60-16,-21-56-293 15,11 55 66-15</inkml:trace>
  <inkml:trace contextRef="#ctx0" brushRef="#br2" timeOffset="47823.1692">-7925 11979 781 0,'0'10'239'0,"2"0"52"0,4-6-203 0,-4-4-4 15,2 0-13-15,2 0-2 16,15 0-8-16,26 2-13 16,58 4-22-16,-56-8-11 0,2 2-7 15,15-2-3-15,-5-4-3 16,5 2 1-16,9 0-5 0,12-13-44 16,-8-7-26-16,-3-1-288 15,-6-10 43-15</inkml:trace>
  <inkml:trace contextRef="#ctx0" brushRef="#br2" timeOffset="48606.6445">-5800 11247 582 0,'2'2'293'0,"2"8"-4"0,4 21-86 15,5 10-113-15,7 20 1 16,-1 1-15-16,9 20-9 15,3-6-25-15,6 12-6 16,-2-14-15-16,4 14-8 16,-7-19-5-16,-7 1-2 15,-6-15-2-15,-5-3-13 16,-6-13-8-16,-4-3-21 16,-4-15-17-16,-2-3-47 15,-4-11-4-15,-8-5-5 16,-7-6 9-16,-5 3-208 15,-7-1 104-15</inkml:trace>
  <inkml:trace contextRef="#ctx0" brushRef="#br2" timeOffset="48856.974">-5962 12243 791 0,'-2'-2'251'0,"6"-4"72"0,11 2-210 16,7-5 8-16,11-1-17 15,14 0 4-15,6 0-24 16,15-1-10-16,2 1-28 16,10 0-10-16,-11-2-20 15,9 1-6-15,-16 3-7 16,-5-2 0-16,-12 0-2 16,0 2-25-16,-14-1-18 0,-3-7-38 15,-5 0-25-15,2-5-42 16,-7-4-246-16,-4-18 69 15</inkml:trace>
  <inkml:trace contextRef="#ctx0" brushRef="#br2" timeOffset="49514.2189">-5952 11407 885 0,'-6'-17'258'16,"10"5"73"-16,15-2-218 15,11 2-34-15,14-3 8 16,7-1-17-16,20-3 1 16,-3 3-35-16,10-2-11 15,-12 7-11-15,7 1-10 0,-11 2-12 16,-1 0 11-16,-12 4-1 15,5-3 0-15,-9-5-1 16,2-4-7-16,-10 1-5 16,4-5-4-16,-10 5-2 15,5-1 0-15,-11 8 5 16,6 8 4-16,-2 4 4 16,9 17 2-16,-3 15 2 0,4 28 2 15,-4 8 2-15,0 24 1 16,-8 0 0-16,1 13-1 15,-11-15-1-15,-1 0 2 16,-2-20 3-16,-7-14 2 16,-3-24 1-16,-4-21 5 15,-2-25-2-15,-3-27-2 16,3-15-4-16,0-27 0 16,2-3-6-16,6-13-2 15,3 7 0-15,3-10 1 16,6 20-2-16,5 0 7 15,-3 21 3-15,9 16 4 16,0 26 2-16,4 17 7 16,-1 17-3-16,3 18-1 15,-6 6-2-15,4 20-1 16,-5-1-6-16,1 10-3 0,-6-1-2 16,7 5-5-16,-7-8-3 15,1 3-27-15,-5-21-26 16,4-7-36-16,-3-23-24 15,5-22 146-15,-1-20-429 16,7-20 199-16</inkml:trace>
  <inkml:trace contextRef="#ctx0" brushRef="#br2" timeOffset="49850.3178">-3724 10999 670 0,'2'-33'257'15,"-2"9"36"-15,-8 11-159 16,0 7-57-16,-11 10-11 16,-3 7-15-16,-7 17 3 15,-2 5-3-15,-4 10 12 16,7 2-2-16,7 2 5 16,7-8-12-16,16 0-5 15,14-4-12-15,11 4 7 16,6-4-6-16,16 0-5 15,0-1 9-15,13-3-3 16,-5-6-11-16,4 6-4 16,-12-3-3-16,-8 5-13 15,-20-4-1-15,-9 12-1 0,-16-2-2 16,-12 12-5-16,-7-4-12 16,-8 0-31-16,1-10-22 15,-3-4-46-15,8-19-30 16,1-12-300-16,9-14 75 15</inkml:trace>
  <inkml:trace contextRef="#ctx0" brushRef="#br2" timeOffset="50151.5128">-3366 10987 892 0,'56'63'288'15,"-7"-1"51"-15,4 30-235 16,-6 4-43-16,1 19-17 16,-16-6-22-16,-7 26-4 15,-9-22-10-15,-5 10 0 16,-9-17-6-16,-2-3-25 16,0-30-25-16,0-7 509 15,-2-27-820-15,6-21 422 16</inkml:trace>
  <inkml:trace contextRef="#ctx0" brushRef="#br2" timeOffset="50405.833">-3126 11128 918 0,'33'-61'308'0,"-2"11"55"16,14 5-246-16,0 17-39 15,6 13 0-15,-6 21-32 16,6 13 3-16,-8 8 3 16,-6 12-6-16,-12 2-16 0,-11 6-2 15,-12 2-8-15,-16 10-8 16,-9-1 0-16,-15 9-3 16,3-11-7-16,-4-1-30 15,6-18-24-15,6-9-60 16,9-21 497-16,4-9 0 15,10-9-789-15,3-9 792 16</inkml:trace>
  <inkml:trace contextRef="#ctx0" brushRef="#br2" timeOffset="50763.875">-2568 11003 961 0,'88'-18'301'16,"-6"-13"60"-16,12-12-261 16,-4 2-41-16,0-4-5 0,-20 6-24 15,-6-4 7-15,-17 6 0 16,-10-4 3-16,-13 10-7 16,-10-4 0-16,-14 9-10 15,-12 3-3-15,-10 11-8 16,-9 4-4-16,-2 12-5 15,-14 10-1-15,4 9-2 16,-4 12 0-16,6 8 1 16,4 16 1-16,14 0 0 0,3 19 0 15,12-4 2-15,6 18 1 16,6-14 0-16,6 4 1 16,6-18-1-16,5-3-3 15,3-20-7-15,11-2-41 16,2-14-14-16,4-5-48 15,0-18-28-15,6-16-25 16,-12-17-166-16,-2-18-43 16,-6-12-32-16</inkml:trace>
  <inkml:trace contextRef="#ctx0" brushRef="#br2" timeOffset="51134.8865">-1745 10481 794 0,'13'51'320'0,"7"19"22"16,-1 7-208-16,7 18-42 16,-3-9-38-16,3 12-7 15,-9-16 4-15,1-4 13 0,-10-19-5 16,1-10 2-16,-9-26-2 16,0-13-7-16,-2-14-16 15,4-20-6-15,-6-15-9 16,6-23-5-16,4-3-12 15,4-21-1-15,8 8-2 16,11-10 0-16,0 12-1 16,12-8-29-16,2 22-18 0,4-3-41 15,-6 22-21-15,12 6-41 16,-6 18 5-16,7-1-256 16,-3 12 82-16</inkml:trace>
  <inkml:trace contextRef="#ctx0" brushRef="#br2" timeOffset="51534.8148">-558 10157 297 0,'-6'-13'372'16,"-6"5"-109"-16,-5 4-159 15,-7 8 185-15,-15 13-219 16,-7 9 1-16,-19 17 8 15,3 15-6-15,-7 16 12 16,13 8-11-16,3 18-6 0,18-6-12 16,5 5-2-16,21-9-14 15,9-4-6-15,13-21-10 16,15-17-4-16,7-24-5 16,14-18 2-16,-2-24 0 15,5-15 2-15,-5-8 1 16,0-14-3-16,-14 3-6 15,-2-9-1-15,-7 2-3 16,-8-11 0-16,-3 8-4 0,-3-3 1 16,-4 14 3-16,-2 14 5 15,2 22 6-15,3 24 7 16,-1 21 1-16,10 30-4 16,1 7-6-16,13 17-5 15,5-8-7-15,19-2-12 16,9-25-10-16,27-20-71 15,9-25-45-15,36-25-339 16,1-20 37-16</inkml:trace>
  <inkml:trace contextRef="#ctx0" brushRef="#br1" timeOffset="239257.4753">-8103 10765 705 0,'10'-6'242'0,"-6"2"69"16,-4 2-191-16,0 0 6 15,0 2-12-15,-2 0-15 16,0 0-22-16,2 2 6 0,0 4-12 15,4 39-14-15,10 82-19 16,-9-30 8-16,3 5-13 16,0 25-9-16,0-16 5 15,-2 16 6-15,4-18-17 16,1 5-2-16,-1-21-6 16,2 5-2-16,-1-22-3 0,1-5-2 15,-4-21 1-15,-2-13-2 16,0-15 1-16,0-6 0 15,-3-13 0-15,3-4 2 16,0-1 3-16,-6 0 1 16,0 0 1-16,2-2 2 15,0 0-2-15,0-2-1 16,0 0-2-16,2-2 0 16,0-1 0-16,0-3 2 15,5-4 0-15,62-62 2 16,-46 66 1-16,12 3 2 15,0-3 1-15,10 0 4 16,0 2 0-16,14-1 2 16,-3-5-2-16,18-1 0 15,1-1-4-15,14 2-2 16,-12-3-4-16,-1-1-2 16,-20 9-3-16,-3 1-3 15,-24 2-3-15,-1 4 2 0,-13 2-9 16,-3-2-34-16,-8 0-35 15,-1-7-31-15,-5-7-83 16,-1-11-316-16,-1-8 82 16</inkml:trace>
  <inkml:trace contextRef="#ctx0" brushRef="#br1" timeOffset="240142.11">-7419 9831 691 0,'-33'18'276'16,"9"-13"59"-16,7-3-140 16,9-2-80-16,4-5-4 15,10-1-31-15,-6 4-22 0,4 0-32 16,9 0 31-16,40-2-13 15,68 10-1-15,-56 11-13 16,7 9 3-16,-14 1-1 16,-3 8 0-16,-14 0 0 15,2 14 4-15,-14 0-6 16,-5 12-1-16,-10-1-5 16,-9 9-6-16,-12-1-7 0,-13 12-5 15,-1-8-5-15,-11 6 0 16,7-9-14-16,-2-11-38 15,7-15-24-15,1-11-23 16,5-17 448-16,6-19-806 16,8-9 437-16</inkml:trace>
  <inkml:trace contextRef="#ctx0" brushRef="#br1" timeOffset="239587.5968">-7114 11294 819 0,'0'4'362'15,"13"6"12"-15,-3-5-159 16,11 3-130-16,9 6-8 16,1 7-13-16,4 11-1 15,-2 1-11-15,6 8 8 16,-5 0-8-16,3 10 2 15,-2-4-13-15,0 15-4 16,-8 1-13-16,-3 17-2 16,-12-4-9-16,-7 19-4 15,-5-7-4-15,-4 4-1 16,1-20-2-16,-1-7-17 16,0-22-23-16,2-16-82 15,6-23-47-15,2-29-321 0,3-14 25 16</inkml:trace>
  <inkml:trace contextRef="#ctx0" brushRef="#br1" timeOffset="240636.7892">-7654 8198 438 0,'-13'-17'341'0,"3"3"-56"16,4-4-29-16,6 5-161 0,6 1-13 16,6 2-25-16,1 10-2 15,3 8-7-15,6 4-3 16,-1 5-5-16,6 9 7 15,-5 3-1-15,5 8 3 16,-9 2-4-16,-3 12 4 16,-9-4-9-16,-4 17 4 15,-10 1-10-15,-5 13-4 16,-1 2-10-16,-5 14-7 16,1-10-8-16,2 4-10 15,9-14-19-15,3-8-79 16,11-15-182-16,9-12-148 15,4-19-84-15</inkml:trace>
  <inkml:trace contextRef="#ctx0" brushRef="#br1" timeOffset="227775.1839">-6919 3622 790 0,'0'-4'244'0,"4"12"88"16,0 6-217-16,-4-10 8 16,2 21-5-16,13 123-26 15,-7-44-21-15,4 39 2 16,1 1-17-16,5 30-8 16,2-10-11-16,7 21-11 15,2-22-12-15,2 8-7 16,-1-30-3-16,1 4-5 15,-6-38-5-15,1-5-45 16,-3-26-24-16,-1-14-58 0,-5-34 27 16,-7-21-318-16,-4-24 103 15</inkml:trace>
  <inkml:trace contextRef="#ctx0" brushRef="#br1" timeOffset="227399.1899">-7638 3911 878 0,'8'65'272'16,"0"-9"67"-16,1 20-235 16,5 8-21-16,2 16 7 15,1-8-13-15,5 27-8 16,-1-8-6-16,1 16-3 16,-3-12-13-16,-3 14-26 15,-4-23-1-15,-3 3-5 16,-1-15-9-16,0 4-9 15,0-22 6-15,2 4-14 16,-3-20-20-16,1-7-48 16,2-22-35-16,0-15-317 0,2-26 61 15</inkml:trace>
  <inkml:trace contextRef="#ctx0" brushRef="#br1" timeOffset="228320.7251">-7628 4980 899 0,'6'-16'272'16,"5"0"72"-16,19-5-235 15,7 1-19-15,19-1 3 16,7-5-22-16,21-9-3 15,2 4-17-15,8-10-6 16,-10 2-19-16,4-2-8 16,-18 8-11-16,6-8-2 15,-12 6-2-15,9-1-2 16,-15 7 1-16,7-2-1 16,-16 11-1-16,-3 7 1 15,-10 9-1-15,-5 4 1 16,-10 9 1-16,1 11 1 15,-7 5 1-15,1 22 3 16,-4 10 0-16,5 21 1 0,-5 8 2 16,0 19-1-16,0-5-1 15,3 4 0-15,3-24-1 16,1-10 2-16,5-27 3 16,3-16 17-16,2-23 17 15,7-23-1-15,-1-18 0 16,8-28 5-16,-4-5-16 15,0-16-17-15,-6 8 2 16,-4-16-5-16,-5 14-9 16,-7-16-11-16,-7 8-15 0,-2-13-44 15,-4 15-31-15,2 2-53 16,-2 23-20-16,1 16-16 16,1 26-252-16,4 21 92 15</inkml:trace>
  <inkml:trace contextRef="#ctx0" brushRef="#br1" timeOffset="228868.9663">-5101 4235 675 0,'14'-43'410'16,"-10"12"-154"-16,-14-6-62 0,-6 8-102 15,-9-1-92-15,-2 13 61 16,-3 7 67-16,-1 16-81 16,-8 17-5-16,0 15-15 15,-4 24-6-15,0 4-8 16,6 22-3-16,13-2-3 16,11 18-1-16,11-18-3 15,12 0-3-15,7-20-2 16,14-13 0-16,5-30-2 15,10-15 2-15,-3-18 3 16,8-25 1-16,-8-10 1 16,4-13 1-16,-4-3 1 0,-2-9 0 15,-8 5 1-15,-5-5 1 16,-15 11-1-16,-3-3 1 16,-10 9-2-16,0 14 8 15,0 22 3-15,0 20 8 16,2 27 4-16,6 32 4 15,-2 20-4-15,3 35-2 16,3 6-9-16,6 24-3 16,-3-6-6-16,-3 7-1 15,-8-25-3-15,-12 8 4 16,-11-24 4-16,-11-1-4 16,-1-18-2-16,-4-4-4 15,4-30-7-15,-1-11-54 16,3-25-46-16,2-24-36 15,9-15 290-15,5-24-600 0,5-18 311 16</inkml:trace>
  <inkml:trace contextRef="#ctx0" brushRef="#br1" timeOffset="229349.8523">-4368 3366 846 0,'33'37'288'15,"-8"32"54"-15,3 34-218 16,-5 16-25-16,0 30-15 16,-3-11-31-16,-4 19-8 15,-7-30-17-15,-3-6-2 16,-4-35-5-16,-4-16 5 15,0-37 2-15,2-17 7 16,4-24-3-16,4-23-2 16,0-16-7-16,7-23-2 15,1-7-10-15,13-14-1 16,3 5-3-16,9-2 1 16,-4 21 0-16,8 19 20 15,-8 28 4-15,6 26 8 16,-8 21 1-16,6 26 1 15,-10 4-18-15,-6 9-7 0,-9-5-7 16,-12 13 0-16,-12-16-2 16,-11 15-3-16,-5-11 1 15,-9 12-3-15,0-15-6 16,-6 0-4-16,2-15-25 16,-4-6-43-16,5-19-30 15,9-13-69-15,4-14 134 16,9-21-421-16,8-14 164 15</inkml:trace>
  <inkml:trace contextRef="#ctx0" brushRef="#br1" timeOffset="229757.7193">-3275 3931 897 0,'14'31'275'0,"-4"20"71"16,-2 9-240-16,1 20 11 15,-3 4-44-15,8 10-4 16,1-18-20-16,13-3-23 16,-1-27-20-16,12-18 13 15,-4-22 1-15,8-16 11 0,-7-14 1 16,-3-19 5-16,-4-1-4 15,4-13-1 1,-7 6-9-16,1-13 4 0,-6 9-5 16,-3-13 2-16,-10 9-6 15,0-3 1-15,-6 17-3 16,-2 9 7-16,2 33 6 16,1 22-8-16,3 22-4 15,2 27-6-15,2 11-9 16,2 10-30-16,1-10-12 15,5 3-16-15,-1-18-74 0,5-7 21 16,-3-20-352-16,3-16 74 16</inkml:trace>
  <inkml:trace contextRef="#ctx0" brushRef="#br1" timeOffset="230262.3837">-2749 3681 989 0,'-14'-57'107'16,"8"4"269"-16,12-11-256 15,8 5-56-15,9-7-18 16,4 7 172-16,9-7-250 16,-1 15-35-16,10 2-45 15,-2 22-19-15,11 13-11 16,3 22 9-16,6 14 15 0,-5 19 43 15,7 19 33-15,-13 7 35 16,3 18 54-16,-6 1 27 16,-4 12 19-16,-12-4 5 15,-4 11-14-15,-11-13-23 16,-6-2-1-16,-9-14-13 16,-3-15-3-16,-3-28 10 15,-3-14 5-15,0-19-12 0,2-23 0 16,0-12-11-16,2-18-4 15,2-6-8-15,2-17 5 16,4 2-4-16,9-20 9 16,9 10 3-16,7-6 13 15,2 20 2-15,12 14 8 16,-4 26-8-16,8 26-6 16,-4 24-16-16,4 25-6 15,-8 11-13-15,-2 21-4 16,-12 1-3-16,1 21-19 15,-7-9-37-15,3 16-59 16,-7-13-32-16,7 7-344 16,-1-20 63-16</inkml:trace>
  <inkml:trace contextRef="#ctx0" brushRef="#br1" timeOffset="230670.6917">-755 3437 902 0,'2'-45'276'15,"-12"6"54"-15,-10 13-243 16,-13 9 6-16,-2 15-21 16,-12 21-3-16,6 22-3 0,-4 28-15 15,8 9-16-15,6 21-12 16,11-7-2-16,13 0-5 15,11-28-6-15,13-3-2 16,10-28 0-16,16-25 8 16,4-26 1-16,14-19 3 15,-5-14 0-15,5-19 2 16,-8 10-4-16,-6-11 3 16,-12 11-1-16,-4-11 2 15,-8 9-6-15,-3 1-3 16,-8 18-5-16,-4 12 0 15,-3 25-3-15,-3 30 0 16,-4 15-1-16,-2 23-17 16,1 11-21-16,-1 9-22 15,2-16-20-15,13 0 329 16,9-23-699-16,19-11 348 16</inkml:trace>
  <inkml:trace contextRef="#ctx0" brushRef="#br1" timeOffset="231068.6236">221 3148 340 0,'-23'-53'422'16,"-2"8"-114"-16,-7 23-170 16,-5 38 239-16,6 27-278 0,0 29-27 15,-1 16 7-15,7 22-28 16,7-17-30-16,9 3 14 15,9-24 9-15,11-11-17 16,13-28-2-16,17-12 14 16,0-22 0-16,10-15 9 15,-6-15 0-15,3-20 5 16,-9-6-10-16,2-21 3 16,-13-4-6-16,1-18 0 15,-9 1-10-15,-5-22-3 16,-7 4-8-16,2-18-6 15,-10 12-7-15,-2-16-3 16,0 18-3-16,-6 4-2 16,0 25-3-16,1 6-19 15,-3 27-18-15,-6 15-76 16,-1 16-32-16,-7 9 327 0,1 13-659 16,1 12 319-16</inkml:trace>
  <inkml:trace contextRef="#ctx0" brushRef="#br1" timeOffset="231541.1183">48 2634 1065 0,'43'8'284'15,"1"-6"88"-15,17-6-288 16,-4-10-24-16,11-9-4 15,-9 5-17-15,7 2 0 16,-15 11-13-16,0 12 2 16,-14 17 0-16,-4 19 1 15,-12 15 0-15,-1 20 5 16,-5 5-6-16,-3 16-6 16,2-9-3-16,9 0-7 15,3-20-8-15,9-5-1 16,6-28-1-16,8-20 1 15,-4-21-1-15,7-21 0 16,-7-18 1-16,2-14-1 16,-8-1-1-16,2-9 3 15,-11 9 0-15,-1-15 1 16,-6 7 2-16,-3-14 1 0,-3 8 0 16,-3 1 4-16,-6 23 3 15,-4 14 4-15,-2 32-1 16,-8 22-2-16,0 19-4 15,-2 27-5-15,4 9-6 16,0 7-19-16,4-6-16 16,4 2-64-16,4-23-30 15,10-6-29-15,1-18-307 16,9-16 85-16</inkml:trace>
  <inkml:trace contextRef="#ctx0" brushRef="#br1" timeOffset="231821.6205">1780 2564 664 0,'18'-61'305'0,"-7"20"57"16,-5 33-175-16,-4 34-8 15,-2 22-7-15,-6 34-42 16,4 14-43-16,-2 12 16 16,2-11-27-16,0 3-24 15,10-24-3-15,-4-15 6 16,0-26-12-16,4-12 5 15,-2-17-2-15,0-22 0 16,3-17-16-16,7-14-6 16,2-13-11-16,7-24-7 15,4-2-12-15,4-20-42 0,-1 1-29 16,5-28-29-16,-2 14-30 16,4-6-393-16,0 23 138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24.4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-563-7000 0,'0'0'16,"0"0"-1,0-7-15,0 7 16,0 0 0,0 0-16,0-7 15,0-8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1:52.5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0 549 0,'23'10'255'0,"-6"13"26"15,-5 5-95-15,10 29-102 16,-3 11 13-16,6 33 6 16,2 9-26-16,-3 32 1 15,-1-5-10-15,-2 24-15 16,-2-11-17-16,0 9-8 16,-4-22-12-16,-5 11-5 15,-3-27-6-15,-5 8-1 16,-4-19-10-16,-4-1-10 15,3-30-51-15,3-20 164 16,0-36-484-16,11-33 172 16</inkml:trace>
  <inkml:trace contextRef="#ctx0" brushRef="#br0" timeOffset="369.0144">243 361 728 0,'14'-23'228'0,"10"-3"73"16,7 5-202-16,14 11 16 15,1 10-16-15,7 12-7 16,0 8-13-16,8 17-19 15,-14 0-23-15,-5 7-6 16,-14-6-13-16,-15 13-9 16,-18-7 13-16,-20 5-3 15,-11 2-3-15,-17 10-3 16,-4-8-6-16,-9 8-7 16,5-12 1-16,-7-1-12 15,11-12-12-15,-8-10-33 16,10-16-21-16,4-12-47 15,13-19-35-15,4-15-213 16,24-6 44-16</inkml:trace>
  <inkml:trace contextRef="#ctx0" brushRef="#br0" timeOffset="958.4381">1069 543 462 0,'-2'-4'533'16,"0"6"-268"-16,-4 13-233 15,-2 14 76-15,3 18-90 16,-3 16-103-16,3 28 159 16,5 6 152-16,7 11-180 15,-1-15-18-15,13-4-4 16,4-26-7-16,5-16 2 15,0-24-2-15,7-10 2 16,-3-19 0-16,0-15-2 16,-5-9-3-16,-3-12-1 15,-3-5-8-15,-2-14-1 0,-7 4-2 16,-1-11-2-16,-3 3-3 16,-3-3 4-16,-3 19-1 15,6 9-2-15,-4 21 0 16,1 21 2-16,1 23 1 15,0 20 1-15,-1 12 5 16,1 23 5-16,-2-1-4 16,3 11 0-16,-3-16-2 0,4 1-3 15,-3-18-4-15,3-7 1 16,-2-20-35-16,3-9-35 16,-3-17-46-16,-4-19-268 15,-6-10 41-15</inkml:trace>
  <inkml:trace contextRef="#ctx0" brushRef="#br0" timeOffset="1149.9273">1177 571 737 0,'-12'-41'275'15,"12"5"30"-15,6-8-190 16,2 0-38-16,7-9-38 15,2-6-11-15,4-9-17 16,2 4-21-16,3-1-44 0,-3 12-221 16,2 11-44-16,-5 18-97 15</inkml:trace>
  <inkml:trace contextRef="#ctx0" brushRef="#br0" timeOffset="1843.0723">2344 788 628 0,'3'4'215'0,"1"1"55"16,2 1-176-16,0 0 13 0,1-1-19 15,12 3-10-15,61 24-18 16,-52-39-2-16,1 1-12 16,1-5-13-16,-3-1-11 15,-7-5-6-15,-2 0-7 16,1-6-7-16,-10 4 3 15,2-2-1-15,-5 2-2 16,0 2 0-16,-10 2 0 16,2-2 0-16,-4 2 0 0,-5 2 0 15,2 3-1-15,-7 3-1 16,-1 5-1-16,-2 5 0 16,2 9-1-16,-6 3 0 15,6 4 0-15,-5 11 1 16,1 3 1-16,4 6-1 15,5 5 1-15,3 9-1 16,5-3 1-16,6 3 1 16,4-8-1-16,3 3 1 15,2-10-1-15,7-4 1 16,1-6-1-16,1-5-12 16,5-2-14-16,4-12-33 15,-3-3-19-15,3-8-20 16,-7-9-238-16,5-14 72 15</inkml:trace>
  <inkml:trace contextRef="#ctx0" brushRef="#br0" timeOffset="2143.2787">2926 590 573 0,'8'25'255'16,"1"21"46"-16,-3 5-171 15,3 17-2-15,1-5-30 16,1 5-25-16,1-11-26 0,-3-4 11 16,-1-15-18-16,-3-6 7 15,-1-13-10-15,-4-13-5 16,2-4 2-16,-4-13 1 16,0 7-17-16,2-4-3 15,0-13-11-15,2-36-12 16,9-56-10-16,3 42-26 15,-1 1-18-15,6-8-36 16,0 6-9-16,6-7-106 16,-4 12-129-16,5-7 14 15</inkml:trace>
  <inkml:trace contextRef="#ctx0" brushRef="#br0" timeOffset="2634.4317">3452 651 568 0,'-10'8'238'16,"14"-1"35"-16,3-5-124 16,-5-2-37-16,2-2 10 15,8 0-44-15,31-1-18 16,62-16-18-16,-50 4-18 15,3 1-27-15,11-5-34 0,-9 4-26 16,14-2-269-16,-7 2 43 16</inkml:trace>
  <inkml:trace contextRef="#ctx0" brushRef="#br0" timeOffset="2423.0004">3535-127 528 0,'10'15'340'0,"-3"18"-44"0,1 12-107 16,3 27-72-16,-1 12-62 16,-1 24 31-16,1-2-6 15,-3 14-32-15,-3-22-31 16,2 5 5-16,1-20-19 15,7 3-20-15,-1-18 21 16,2 2 21-16,2-15-24 0,0-4-2 16,-5-20-33-16,1-10-42 15,-6-16-22-15,3-16-260 16,-10-14 39-16</inkml:trace>
  <inkml:trace contextRef="#ctx0" brushRef="#br0" timeOffset="3251.7575">5440 666 467 0,'-15'-17'214'16,"-4"0"46"-16,-6-2-120 0,-3 8-40 15,-8-4 1 1,0 9-34-16,-8 4-32 0,4 8 12 15,-7 3 2-15,11 12-26 16,-2 9 2-16,4 3-6 16,11 14-4-16,8 1-7 15,7 9 9-15,6-6-7 16,12 4-2-16,1-15-3 16,14-12 1-16,-1-13 1 15,10-13 2-15,1-21 1 16,3-9 0-16,-6-8-2 15,2-10 0-15,-8 6-3 0,3-1-1 16,-8 6 0 0,-2 3-1-16,-6 9 1 0,0 6 2 15,-3 13 0-15,-1 8 3 16,-3 8 0-16,4 14-1 16,-5 5-1-16,3 8-2 15,-3-1-3-15,5 8-5 16,-2-8-11-16,3 0-29 15,0-8-19-15,3-1 387 16,-3-18-669-16,4-11 344 16</inkml:trace>
  <inkml:trace contextRef="#ctx0" brushRef="#br0" timeOffset="3517.5307">5774 19 691 0,'6'14'234'15,"3"24"72"-15,-5 15-156 16,3 28-34-16,3 7-17 16,-4 16-15-16,-1-5-36 15,3 5-39-15,-2-19 11 16,1 8-7-16,3-13-9 15,1 5-1-15,0-14-41 16,-1-3-39-16,-3-21 430 0,-1-13-709 16,2-24 340-16</inkml:trace>
  <inkml:trace contextRef="#ctx0" brushRef="#br0" timeOffset="3771.4703">6053-19 354 0,'7'23'0'16,"1"11"428"-16,3 23-428 16,-1 15 132-16,1 23-29 15,2-2 254-15,-1 19-316 0,-5-13 318 16,3 5-342-16,-6-13-12 15,3 10-18-15,1-14-17 16,3 0-40-16,1-22-28 16,-1-14-262-16,-5-26 56 15</inkml:trace>
  <inkml:trace contextRef="#ctx0" brushRef="#br0" timeOffset="4540.8068">6385 615 672 0,'5'0'217'16,"5"-7"62"-16,9-1-187 15,11-5 14-15,3-3-19 16,6-2-11-16,1 2-20 16,8-1-4-16,-7 4-15 15,9 0-8-15,-7 1-8 0,5 1-5 16,-8 0-6-16,3 1-6 15,-7 1 1-15,0 1-2 16,-13 4-1-16,-4 0 1 16,-7 6 0-16,-7 13 2 15,-9 4 0-15,-7 19 1 16,-4 8-1-16,-4 17 0 16,4-5-2-16,3 9 0 15,9-14-2-15,3-4 1 16,5-17-2-16,7-13-1 15,1-15 2-15,8-19 1 16,0-12 0-16,7-12 1 16,-1-7 0-16,-1-11-1 15,-1 6-1-15,0-6 0 16,-5 12 0-16,-3-3 7 16,-1 16 4-16,-1 11 6 0,-6 13 10 15,3 20 11-15,-5 14-7 16,3 16-2-1,-3 5-4-15,-1 14-12 0,0-6-10 16,5 6-9-16,-5-12-15 16,3 1-41-16,3-12-25 15,-1-8-32-15,0-13-281 16,12-9 73-16</inkml:trace>
  <inkml:trace contextRef="#ctx0" brushRef="#br0" timeOffset="4038.7294">6538 103 1085 0,'10'119'272'0,"-4"24"94"16,-1-9-319-16,5 16-8 15,-4-25-18-15,1 6-7 16,4-21-7-16,3 0-12 15,-5-28-10-15,3-12-31 16,-3-30-18-16,-3-17-17 16,-2-23-33-16,-4-19-33 15,-6-15-178-15,-2-21 31 16</inkml:trace>
  <inkml:trace contextRef="#ctx0" brushRef="#br0" timeOffset="5082.0182">7673 922 343 0,'0'-3'418'16,"13"12"-113"-16,20 4-183 15,8-1 213-15,26-3-260 16,5-7-30-16,17-7-18 16,-4-5-43-16,12-7-25 15,-15 0-296-15,11-10 73 16</inkml:trace>
  <inkml:trace contextRef="#ctx0" brushRef="#br0" timeOffset="4927.525">7732 539 815 0,'51'-26'289'0,"10"-12"46"16,-8 0-229-16,6-13-10 16,-12 5-38-16,-5-15-12 15,-16 8-14-15,-5-4-2 16,-11 10-8-16,-6-10-5 15,-6 13-7-15,-8-7-5 16,-3 9-3-16,-8 2 0 16,-5 12-1-16,-5 9-2 15,5 17 0-15,-5 21 3 0,8 17 0 16,1 32 4-16,5 18 14 16,0 37 12-16,9 8 0 15,0 30 0-15,8-5 0 16,4 17-15-16,9-29-10 15,8 0-3-15,6-34-5 16,9-8-17-16,-6-31-31 16,1-13-18-16,-10-20-16 15,-2-13-42-15,-14-23-25 16,-7-15-211-16,-15-14 40 16</inkml:trace>
  <inkml:trace contextRef="#ctx0" brushRef="#br0" timeOffset="5590.7542">9297 425 602 0,'4'38'295'0,"4"21"17"15,-1 11-107-15,6 18-121 16,4-3-7-16,6 8-10 16,2-15-31-16,11-2 1 15,-4-21-8-15,8-10-2 16,-12-22 5-16,-3-8 8 16,-12-17-4-16,3-11-1 15,-14-17-3-15,9-18-9 16,-4-13-14-16,5-14-4 15,1-5-4-15,6-11 0 16,2 11-1-16,6-5-3 16,-5 11-3-16,1 7-5 15,-6 22-3-15,-2 9-16 16,-7 19-5-16,5 7-17 0,-5 5-7 16,-2 3-11-16,-1 0-29 15,-5 2-255-15,0 0 14 16,2 2-119-16</inkml:trace>
  <inkml:trace contextRef="#ctx0" brushRef="#br0" timeOffset="6051.4412">10124 628 798 0,'38'-7'275'0,"14"-8"53"16,-3-6-216-16,10-6-18 15,-10 3-31-15,-2-3-5 16,-16 2-22-16,-5-1-5 16,-16 3-8-16,-3-2-2 15,-12 6-9-15,-3 0-1 16,-11 8-4-16,-7 5-1 15,-9 10-4-15,-12 11-1 16,1 6-2-16,-5 21 1 16,6 7 0-16,1 12 1 15,16-2 0-15,3 13 3 0,12-10 1 16,7 3 4-16,12-10 3 16,11 0 2-16,7-11-4 15,14-6-2-15,6-10-3 16,9-13-2-16,0-15-6 15,4-11-8-15,-9-10-11 16,-3-19-32-16,-5-2-22 16,-6-16-47-16,-5-1-39 15,-3-17-205-15,1 4 37 16</inkml:trace>
  <inkml:trace contextRef="#ctx0" brushRef="#br0" timeOffset="6280.5481">10768-178 406 0,'7'27'490'0,"3"22"-130"16,-1 15-220-16,6 31 242 16,-1 6-312-16,-3 15-14 15,0-12-17-15,3 10-22 16,-9-23 2-16,1 6-4 15,0-12-4-15,1 10-15 16,1-17-14-16,-1-1-36 16,-1-12-23-16,0-14-57 15,1-20-260-15,1-12 59 16</inkml:trace>
  <inkml:trace contextRef="#ctx0" brushRef="#br0" timeOffset="6745.0581">11213-7 718 0,'12'2'299'16,"-1"20"49"-16,1 39-192 16,-5 23-37-16,3 20-15 15,-5 2-31-15,-3 16-27 16,2-22 0-16,-2 5 1 15,2-24-22-15,-1 3-6 16,3-22-8-16,-4-10-3 16,2-20-3-16,0-15 2 15,-2-19-1-15,1-25 0 16,9-9-1-16,1-17 0 16,6-6-5-16,4-9 0 15,-2 9-2-15,1-3 0 16,-5 12 0-16,-1 9 0 15,-3 18 0-15,-4 10 1 16,-7 13-2-16,-2 19 3 16,-3 15 2-16,-7 17 1 15,1 10 1-15,3 18 3 16,2-3-3-16,0 6-1 0,8-12 0 16,2-4-4-16,3-18-2 15,5-6-25-15,1-16-23 16,7-9-22-16,5-13-41 15,3-6 523-15,3-19-794 16,1-15 428-16</inkml:trace>
  <inkml:trace contextRef="#ctx0" brushRef="#br0" timeOffset="7053.5476">11889 805 436 0,'-4'78'101'16,"6"-2"476"-16,11-2-306 16,10-16 98-16,7-10-312 15,6-20-16-15,10-18 4 16,-4-18-6-16,1-18 0 16,-9-10-10-16,4-20-5 15,-11 3-10-15,-4-7-3 16,-10 7-5-16,-5-4-1 15,-10 13-2-15,-8 0-5 16,-7 10-8-16,-8 8-17 16,1 12-12-16,-5 11-24 0,-1 14-11 15,2 14-7-15,5 1-33 16,2 6-261-16,8-3 85 16</inkml:trace>
  <inkml:trace contextRef="#ctx0" brushRef="#br0" timeOffset="6846.4852">11913 642 327 0,'-9'41'0'0</inkml:trace>
  <inkml:trace contextRef="#ctx0" brushRef="#br0" timeOffset="7623.424">12523 562 622 0,'18'46'283'0,"5"28"20"16,-8 1-144-16,-1 22-32 15,-3-10-46-15,-1 5-7 16,-3-22-16-16,1-4-14 15,-1-24-13-15,-1-16-1 16,0-14-8-16,3-18-10 16,-1-19-12-16,5-16 13 15,2-12-6-15,4-23-5 16,-2-2-2-16,6-15-3 16,2 2-2-16,1-2-1 15,-3 21 0-15,2 13 1 16,-6 31 3-16,-6 24 3 0,-7 27 14 15,1 22 9 1,1 10 2-16,-4 21 3 0,1-2 2 16,5 9-11-16,-1-10-5 15,3-5-5-15,-1-19-2 16,4-9-2-16,-3-23-1 16,1-21 1-16,2-15 1 15,0-15 0-15,2-11-1 16,0-12-2-16,1 0-4 0,2-12 0 15,-3 7-6-15,2-5-1 16,-1 14 0-16,2 12-1 16,-4 25 1-16,-1 18 5 15,-4 23 5-15,-1 19 4 16,-5 9 1-16,1 15 1 16,-4-2 0-16,2 10-5 15,-1-11-3-15,1 1-39 16,2-15-13-16,3-7-63 15,3-17 5-15,5-8-303 16,-2-12 79-16</inkml:trace>
  <inkml:trace contextRef="#ctx0" brushRef="#br0" timeOffset="7808.7778">13598 854 746 0,'4'76'272'0,"0"-4"24"16,-4 10-190-16,-4-14-63 15,6-5-97-15,-4-22 282 16,6-8-524-16,5-18 195 16</inkml:trace>
  <inkml:trace contextRef="#ctx0" brushRef="#br0" timeOffset="7990.1864">13604 503 932 0,'-2'10'188'0,"2"-5"75"16,6 1-288-16,-6-8-255 15,2 0 64-15</inkml:trace>
  <inkml:trace contextRef="#ctx0" brushRef="#br0" timeOffset="8326.9241">13911 752 817 0,'16'96'260'0,"-3"-4"54"16,-2-5-208-16,1-17-25 16,1-13 0-16,-7-25-34 15,3-22 2-15,1-18-15 16,-3-26-16-16,3-10-11 16,3-22 17-16,0 0-9 15,8-18 3-15,4 12 4 16,9-2 16-16,4 19 1 0,7 15 11 15,-1 23 10-15,3 21 7 16,-11 20-36-16,-1 18-21 16,-9 13 5-16,-7 15-14 15,-4 1-14-15,0 3-10 16,-1-12-9-16,5-5-83 16,4-19-32-16,5-15-294 15,10-16 45-15</inkml:trace>
  <inkml:trace contextRef="#ctx0" brushRef="#br0" timeOffset="8597.3619">14813 71 642 0,'-35'47'364'0,"5"12"-19"15,-10 30-99-15,8 10-124 16,0 24-14-16,7-5-42 16,8 13-7-16,11-16-26 15,12 1-9-15,11-23-15 16,15-10-4-16,-1-28-8 16,10-9-27-16,3-19-18 15,11-14-50-15,2-7-34 0,13-14-269 16,2-5 57-1</inkml:trace>
  <inkml:trace contextRef="#ctx0" brushRef="#br0" timeOffset="9051.4072">15492 678 811 0,'-13'78'240'0,"5"26"81"16,2-5-235-16,2 3-1 0,3-22-6 15,2-12-44-15,-1-30-9 16,2-12 0-16,0-20 3 16,6-21-1-16,-2-13-9 15,3-27-2-15,0-10-4 16,7-20-10-16,-1-1-2 16,10-9-1-16,1 16 0 15,8 7 3-15,-2 26 6 0,5 18 16 16,-7 28 4-1,0 24 5-15,-7 18-3 0,2 19-4 16,-4 3-16-16,-1 14-5 16,-3-10-14-16,4-1-34 15,-4-16-23-15,4-9-62 16,0-21-272-16,0-18 57 16</inkml:trace>
  <inkml:trace contextRef="#ctx0" brushRef="#br0" timeOffset="9300.4659">16308-77 388 0,'32'24'0'0,"4"37"542"15,-2 21-381-15,4 37 255 0,-6 4-310 16,-3 37 326-16,-14-14-378 15,-7 25-13-15,-14-20-21 16,-11 14-6-16,-8-26-10 16,-3 7-23-16,-3-34-27 15,1-8-60-15,7-32-59 16,2-17-271-16,12-41 32 16</inkml:trace>
  <inkml:trace contextRef="#ctx0" brushRef="#br0" timeOffset="9891.3043">17750 1429 357 0,'-4'4'418'15,"8"0"-147"-15,3-8-228 16,-7 2 197-16,2-2-521 16,2-3 61-16</inkml:trace>
  <inkml:trace contextRef="#ctx0" brushRef="#br0" timeOffset="9723.9582">18021-17 868 0,'9'2'269'15,"-7"21"69"-15,-4 17-246 16,0 36-14-16,-3 15-17 16,-9 28-18-16,-1 1-17 0,-7 13-42 15,-3-18-41-15,2 7-302 16,4-20 48-16</inkml:trace>
  <inkml:trace contextRef="#ctx0" brushRef="#br0" timeOffset="10140.802">18368-100 877 0,'13'0'306'16,"1"15"59"-16,-7 15-245 0,-1 27 3 16,-8 17-37-16,-7 33-24 15,-12 6-33-15,-4 20-18 16,-5-13-18-16,-4 11-10 15,3-23-11-15,-1 9-38 16,5-16-27-16,3 0-291 16,5-18 41-16</inkml:trace>
  <inkml:trace contextRef="#ctx0" brushRef="#br0" timeOffset="10666.7122">18636 1945 1392 0,'1'34'250'0,"-1"-7"103"16,0-20-455-16,2-14-316 0,-2-20 57 16</inkml:trace>
  <inkml:trace contextRef="#ctx0" brushRef="#br0" timeOffset="10475.087">18730-94 378 0,'16'-2'478'16,"-3"19"-117"-16,-5 15-208 0,-5 27 247 15,-5 19-302 1,-3 26-19-16,-7 0-35 0,-3 14-19 16,0-16-18-16,-2 3-3 15,4-20-69-15,-3 16-45 16,3-12-295-1,2 15 17-15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31.735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24.3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0:33.400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39 19 427 0,'-3'-3'203'0,"-3"0"35"16,3 1-87-16,0-1-40 16,0 0-22-16,0 0-19 15,1 0-23-15,-1 3-23 16,0 3 35-16,0 3 3 15,0 5-9-15,0 21-2 16,3 3-7-16,9 92-9 16,-1-93-14-16,1 7-4 15,3-12-9-15,-9-1-1 16,-1-4-2-16,-7-1-2 16,5-6 0-16,-6 6-1 15,-3 3-2-15,3-3-9 16,1 0-10-16,2-3-26 15,-6-8-20-15,15-6-44 0,-9-12-227 16,3 3 52-16</inkml:trace>
  <inkml:trace contextRef="#ctx0" brushRef="#br0" timeOffset="477.3772">-48-469 538 0,'-3'6'280'0,"3"-3"-11"0,0-3-136 15,0-3-22-15,3-6-35 16,3-5-37-16,17-41 6 16,49-98-4-16,-52 92-10 15,3 1-9-15,0 11-11 16,-5 3-6-16,-1 11-9 16,3-3-29-16,-8 12-29 15,-1-8-260-15,4 8 50 16</inkml:trace>
  <inkml:trace contextRef="#ctx0" brushRef="#br0" timeOffset="1690.7141">1055-223 469 0,'-9'-6'230'0,"6"-6"17"16,9 1-81-16,-6 8-67 16,3-3-5-16,3-2-13 0,8-4-18 15,30-23-19-15,103-69-3 16,-92 70-14-16,8-4-4 15,-2 1-10-15,2 2-2 16,-11 6-5-16,-3-5-1 16,-11 10-2-16,-6 4-8 15,-9 3-8-15,-3 2-34 16,-6 10-36-16,-11 8-242 16,-6 8 41-16</inkml:trace>
  <inkml:trace contextRef="#ctx0" brushRef="#br0" timeOffset="1318.3403">1274-394 319 0,'0'-14'359'0,"0"2"-101"15,3 15-168-15,-3-3 202 16,0 6-217-16,0 6-10 16,9 68 9-16,11 105-18 0,-14-58-1 15,-6-3-14-15,6 27-3 16,-3-13-10-16,5 32-8 15,1-19-9-15,5 10-2 16,-5-28-5-16,0 3-4 16,-4-35 2-16,-2-3-12 15,0-29-12-15,0-11-31 16,-6-23-32-16,0-15-266 16,0-23 3-16,9-23-105 15</inkml:trace>
  <inkml:trace contextRef="#ctx0" brushRef="#br0" timeOffset="2161.2868">766 631 616 0,'6'3'248'0,"6"-6"35"16,5-2-148-16,-14 2-5 15,5-3-16-15,36-9-18 16,112-48-19-16,-73 31-15 16,-5 3-13-16,-3-8-26 15,-14 8-4-15,-3 3-5 16,-15 0-8-16,-3 3-8 15,-8 5 1-15,0 1-3 16,-9 3-36-16,0 2-54 16,-5 6-16-16,-7 1-262 15,4 13 32-15</inkml:trace>
  <inkml:trace contextRef="#ctx0" brushRef="#br0" timeOffset="2768.7373">1632 715 478 0,'3'87'267'0,"15"-90"-4"15,2-9-78-15,9-5-68 16,5 0-23-16,18-7-6 15,0-2-5-15,12-2-22 16,-6 2-19-16,-1-6-4 16,-11 3-16-16,-2 3-14 15,-18 0 0-15,-3 0 0 16,-9 3-3-16,-8 6-1 0,-9-1 0 16,-8 7-1-16,-7 2 0 15,-13 6-2-15,2 3 0 16,-9 9-1-16,6 0-1 15,-5 11 0-15,2 0 0 16,-2 9 0-16,5 3 1 16,-3 14 0-16,9 3 1 15,9 9 4-15,5-1 2 16,10 10 5-16,7-10 0 16,7 4 0-16,8-9-1 0,9-6-2 15,3-11-6-15,5-9-1 16,4-6-9-16,5-8-26 15,0-4-15-15,3-8-50 16,0 0-49-16,-6-20-217 16,4-3 33-16</inkml:trace>
  <inkml:trace contextRef="#ctx0" brushRef="#br0" timeOffset="3247.6309">2545 672 536 0,'0'0'246'15,"0"0"27"-15,0-3-126 16,3 0-24-16,2 0-30 16,4-3-9-16,8-5-28 0,18-12-7 15,81-61-18-15,-88 55-6 16,-7 3-12-16,-4 3-1 16,-8 3-6-16,-7 2 1 15,-7 7-1-15,-4 5 0 16,6 3-1-16,-3 3-1 15,-2 0-1-15,-4 3 2 16,-5 3 1-16,-12 11 3 16,-81 84 3-16,90-55 3 15,6-2-1-15,5 8 0 16,6-3-3-16,6 6-2 16,6-9-5-16,2 3 0 15,6-9-4-15,9-8-19 16,3-6-15-16,15 0-58 15,-1-11-31-15,15-10-242 16,5 4 33-16</inkml:trace>
  <inkml:trace contextRef="#ctx0" brushRef="#br0" timeOffset="3847.4565">3521 562 632 0,'-15'-9'248'0,"-11"4"31"16,3 2-173-1,-6 6-4-15,0 2-37 0,0 10-1 16,3 2-8-16,-2 9-2 16,5 9-9-16,2 8 1 15,1 3-9-15,9 12-8 16,8 0-6-16,11-3-4 15,4-12-8-15,11-6-2 16,9-13-5-16,5-19 0 16,7-13-2-16,-1-24 1 15,-3-11-8-15,4-24-10 16,-7-2-6-16,-2-6-7 16,-3 8-5-16,-4 1-1 15,-7 14 7-15,2-9-3 16,-3 7 4-16,0-16-6 15,-8 4-3-15,8-15-9 16,-6 6 11-16,-2-15-1 16,-6 12 10-16,-1-5 11 15,-10 2 10-15,-7-6-2 0,3 18 5 16,-2 0 2-16,2 14 1 16,3 9 6-16,1 20 5 15,-1 8 9-15,3 18 4 16,-3 15 13-16,3-12 1 15,0 8 10-15,-2 59-2 16,-10 123 6-16,12-80-10 16,-2 25-5-16,5-5-11 0,5 14-6 15,4-17-10-15,5 20-4 16,7-20-6-16,5 9-17 16,-3-18-14-16,-3-8-44 15,-8-35-32-15,-1-21-269 16,-8-31 52-16</inkml:trace>
  <inkml:trace contextRef="#ctx0" brushRef="#br0" timeOffset="4366.6199">4193-665 754 0,'3'20'286'0,"-3"23"41"15,0 33-186-15,3 16-33 16,6 38-17-16,-3 3-31 16,-1 23-11-16,4-15-15 15,0 12-15-15,2-26-9 16,1 9-1-16,2-26-3 15,3-7-2-15,-5-30 0 16,0-21 0-16,-10-35 0 0,7-34-2 16,0-27-1-16,5-25 0 15,4-15-9-15,8-14-8 16,-3 9 1-16,5 2-1 16,-2 23 1-16,3 18 7 15,-6 23 7-15,1 20 7 16,-4 21 4-16,3 19 7 15,-12 1 5-15,7 19 4 16,-12-2 2-16,-4 6 4 16,-7-6-9-16,-4 8-2 15,-11-8-4-15,-3 9-8 16,-6-12-7-16,-6 0 0 16,6-15-10-16,0 1-27 15,3-21-17-15,0-8-56 16,9-15-51-16,0-14-47 15,8-9-169-15,3-15 9 16</inkml:trace>
  <inkml:trace contextRef="#ctx0" brushRef="#br0" timeOffset="4994.4819">4852 291 269 0,'11'-12'323'0,"-5"1"-81"15,0-4-153-15,-6 12 179 16,0 0-192-16,3 0-5 15,-1-2-14-15,4-1 6 16,3 0-4-16,0 0-15 16,2 1-2-16,4-1-3 15,5 3-3-15,3 3-4 16,84 23 8-16,-87 15-2 16,-3 2 0-16,1 12-4 15,-7-3-6-15,1 15-1 16,-1-13-3-16,1 13-3 15,-4-12-6-15,4 3-2 16,-6-21-8-16,-3 4 1 16,-3-18-2-16,-3-8 3 0,-3-9-1 15,3-3-1-15,0-3 0 16,-3 0-3-16,-2-3-2 16,-1 0-1-16,-2-2-1 15,-1-4 0-15,-5-2 1 16,-9-7 0-16,-81-74 0 0,84 92 0 15,8 9-1-15,-2 9 1 16,8 8-1-16,4 14 2 16,2-2 0-16,8 5 2 15,1 1-1-15,6-4 0 16,5-11 0-16,9 3 0 16,3-15-20-16,8-11-20 15,4-6-38-15,8-8-62 16,0-18-266-16,12-14 50 15</inkml:trace>
  <inkml:trace contextRef="#ctx0" brushRef="#br0" timeOffset="5285.9974">5917 89 972 0,'-32'2'283'0,"-11"10"80"0,0 0-276 16,2 11-3-16,7 0-20 15,-7 17 1-15,15 1-16 16,3 11 1-16,6 2-12 16,5 7-6-16,9-9-14 15,6 6-3-15,12-15-9 16,8-3-2-16,8-8-3 0,16-9-15 15,2-14-17-15,11-9-39 16,-8-9-21 0,12-8-55-16,-18-12-14 0,3-6-234 15,-11-2 56-15</inkml:trace>
  <inkml:trace contextRef="#ctx0" brushRef="#br0" timeOffset="5735.7686">6336-679 385 0,'-18'34'421'0,"1"38"-77"0,0 21 2 15,-1 40-181-15,7 5-46 16,-7 12-18-16,10-17-31 16,14 0-23-16,2-35-23 15,21-8-9-15,9-27-9 16,11-14-10-16,-6-32 5 16,9-14-6-16,-12-20-5 15,-2-18-8-15,-9-11-3 16,-3-14-1-16,-12-4 5 0,-8 1 5 15,-3 8 7 1,-15 8 10-16,-2 16 9 0,-1 16 5 16,1 18 6-16,-6 15 5 15,5 16-1-15,4 24-1 16,2 3-7-16,12 16-5 16,11-1-6-16,7-4-6 15,10-15-18-15,19-2-53 16,2-20-37-16,8 0-323 15,-5-1 44-15</inkml:trace>
  <inkml:trace contextRef="#ctx0" brushRef="#br0" timeOffset="6347.4959">2776 2427 775 0,'-87'17'262'0,"-20"9"73"15,12 0-211-15,-18 12-7 16,15-6-20-16,-3 8-11 15,29-5-29-15,14-1-3 16,32-10-20-16,29 4-9 16,26-7-8-16,35-4 0 15,19 0-4-15,24 9 4 16,0-6 8-16,17 12 0 16,-23-3-1-16,9 9 1 15,-24-4 1-15,-8 12-3 16,-31-5 0-16,-21 17 4 0,-26-6-1 15,-21 11 0-15,-10-2-2 16,-16-1-8-16,-5-11-7 16,-11-2-1-16,5-13-3 15,-2-8-7-15,5-14-8 16,6-12-33-16,8-12-29 16,9-25-54-16,9-12-24 15,9-26-38-15,8-9-14 0,23-23-195 16,9 15 67-16</inkml:trace>
  <inkml:trace contextRef="#ctx0" brushRef="#br0" timeOffset="6668.4571">3440 1760 755 0,'3'3'244'0,"0"6"68"16,8 8-205-16,-11-11 2 16,0 11-10-16,17 78-9 15,21 99-15-15,-29-56 0 0,5-5-20 16,-2 9-10-16,-1-18-21 15,6 12-8-15,1-24-9 16,-4 4-12-16,1-21-19 16,-7-6-40-16,-5-28-28 15,0-9 230-15,-9-26-533 16,-2-17 248-16</inkml:trace>
  <inkml:trace contextRef="#ctx0" brushRef="#br0" timeOffset="7035.7175">3313 2765 605 0,'5'-26'287'0,"16"0"18"16,8 3-152-16,14-6-19 16,3 9-47-16,12 8-13 15,-6 12-22-15,3 12 5 16,-6 17-12-16,0 17 9 15,-12 3-4-15,4 6 3 16,-7-6-13-16,4-6 2 16,-1-8-10-16,7-15 4 15,2-14-3-15,6-18 4 16,-6-17-8-16,3-17-3 16,-5-9-10-16,-4-14-4 0,-8 8-8 15,-6-11-6-15,-9 9-15 16,-3-12-44-16,-2 11-22 15,2-8-44-15,1 14-23 16,11 6-13-16,0 15 20 16,3 11-228-16,2 20 94 15</inkml:trace>
  <inkml:trace contextRef="#ctx0" brushRef="#br0" timeOffset="7550.9351">5132 2202 612 0,'0'-12'255'0,"-9"10"30"15,-8 4-157-15,14-2-15 16,-3 3-31-16,-6 3 18 16,1 6-14-16,-32 34 6 15,-73 101-6-15,90-69-6 16,15-3-30-16,-1 3-10 15,29-9-19-15,-2-11-4 16,8-23-7-16,6-12-6 16,3-17-2-16,11-21-3 15,-6-17-5-15,4-25-11 16,-7-13-5-16,1-16-9 16,-9-7-1-16,-9-11-6 0,-5 0 5 15,-12-37-7-15,-3 5 3 16,0-20 2-16,0 15 10 15,3 17 13-15,3 37 20 16,-3 27 18-16,6 36 10 16,-3 24 22-16,3 18-2 15,-1 25 0-15,7 15 4 0,-1 26 11 16,4 8-17-16,-4 38 1 16,10-6-4-16,-1 17-16 15,0-8-19-15,3 3-4 16,6-29-8-16,-6 5-1 15,0-22-7-15,3-6-6 16,-8-24-35-16,-1-8-43 16,-6-23-25-16,1-20-51 15,-3-12-4-15,-1-20-254 16,-2-15 81-16</inkml:trace>
  <inkml:trace contextRef="#ctx0" brushRef="#br0" timeOffset="7798.9824">5931 2193 972 0,'3'32'320'0,"9"20"65"0,2 3-268 16,9 14-14-16,0-5-39 15,1 5-12-15,-1-14-23 16,-3 5-7-16,-6-10-17 16,-5 2-41-16,0-24-33 15,-9 4-52-15,-3-26-294 0,9-6 52 16</inkml:trace>
  <inkml:trace contextRef="#ctx0" brushRef="#br0" timeOffset="7991.354">5934 1858 737 0,'-29'-8'353'0,"6"8"-13"16,9 0-175-16,14 8-95 15,3 4-47-15,-3-12-56 16,3 3-43-16,0 3-263 15,5-1 38-15</inkml:trace>
  <inkml:trace contextRef="#ctx0" brushRef="#br0" timeOffset="8333.8464">6364 2228 776 0,'-5'72'348'15,"10"12"6"-15,7-3-205 16,14 5-17-16,6-14-45 16,17-8-42-16,6-21 8 15,17-20-2-15,-6-25-7 0,15-22-7 16,-9-25-11-16,-2-14-3 16,-18-6-7-16,-12-9 16 15,-28 11 16-15,-27-5-1 16,-14 8 1-16,-23 4 0 15,-5 17-18-15,-10 5-17 16,9 26-1-16,-8 24-4 16,14 14-10-16,6 32-37 15,11 11-44-15,9 18 151 16,18-1-554-16,10 12 198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29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1881 350 0,'6'-3'156'15,"-1"0"30"-15,4 1-89 16,0-4-27-16,14-3-8 16,0-2-16-16,92-56-14 15,-86 44 6-15,6-9 0 16,-3 3 0-16,11-2-3 0,0-4-7 15,6-8-1-15,-5 8-1 16,8-14-1-16,-3 9-5 16,6-10 0-16,-6 7-1 15,11-6 0-15,-8 12-1 16,12-4-1-16,-7 6-1 16,13 1-1-16,-1 2-6 15,18 0 1-15,-6 1-2 0,11-1 1 16,-11 3-2-16,8-3 0 15,-11 3 1-15,-3-5-2 16,-14-1-1-16,2-3 1 16,-8 7 0-16,9-1 0 15,-4 6 0-15,13 0-3 16,-4 12 0-16,12-10-1 16,-3 4-2-16,20-3 2 15,-12-3 2-15,21-3-1 16,-17 0-1-16,2-2 2 15,-17-1 0-15,9 3 3 16,-18 3 0-16,7 0 0 16,-7 6 1-16,12 0-3 15,-9 8-1-15,15-2-1 16,-3 8 0-16,14-3-1 16,-5 1 1-16,19-1 0 0,-13 0 1 15,7-2 1 1,-13-1 1-16,8-2-1 0,-17-1 1 15,14-2 0-15,-5 0 0 16,17 2-1-16,-3 4-1 16,23 5-1-16,-6 3-1 15,12 6 0-15,-18-3 0 16,4 0 0-16,-27-3 0 16,9-6 2-16,-12-5 1 0,18-6 0 15,-6-1-1-15,18-5 0 16,-7 6-1-16,12-3-1 15,-17 9 3-15,6 2 1 16,-12 6 1-16,3-5 1 16,-12 5 0-16,15-3-2 15,-12 4-1-15,12-1-1 16,-12 3-1-16,21 3-1 16,-9 6 1-16,14 2 0 15,-14 1 0-15,5 0 3 16,-16-1 1-16,5 1 5 15,-15-3 1-15,18 3-1 16,-5-7 1-16,19 7-1 16,-6-6-2-16,27 6 1 15,-12-4-2-15,12 1 0 16,-18 0 0-16,6 0 0 0,-23-6-2 16,23 5 5-16,-12 1 1 15,24 0 1-15,-9 3-2 16,17-1 4-16,-20-2-6 15,6 0 1-15,-20 0-1 16,11-1 1-16,-20 4-1 16,14 3 3-16,-8-4 0 15,17 7 1-15,-15-1 1 16,16 6 2-16,-19-2-2 16,10 11 3-16,-18-6-1 0,3 11 5 15,-15-5-1-15,18 6 2 16,-9-6-3-16,20 0-1 15,1-9-5-15,19 6-2 16,-8-3-4-16,12 0-1 16,-24 0-2-16,6 6 4 15,-26-9 2-15,12 9 3 16,-15 0 2-16,18 3 3 16,-9-6-4-16,20 3 3 15,-11-12-3-15,11-3 2 16,-11-2-3-16,14 2-1 15,-24 1-3-15,16-1-2 16,-15 3-4-16,8 1 0 16,-13-1-2-16,16 12 0 15,-8 3-2-15,8 8 1 16,-19-2 0-16,8 5 0 16,-24-11-1-16,4 2 1 0,-17-8-1 15,2-3-22-15,-11-8-15 16,2-4-50-16,-8-5-52 15,0-6-349-15,-9-6 70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0.8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817 179 398 0,'0'-15'200'0,"3"-8"25"16,29-75-96-16,-27 81 11 16,-2 5-28-16,-3 4-6 0,0 5-25 15,-3 0-6-15,3 3-15 16,-3 0-6-16,1 3-4 16,-1 0-12-16,-3 5-7 15,-14 24-7-15,-70 112-4 16,41-80-3-16,-3-3 5 15,-8 8 3-15,2 0-2 16,-17 9 0-16,3-3-4 16,-12 12 1-16,12-9-3 0,-6 3 0 15,23-27-2 1,11-2 1-16,19-23-2 0,16-14-1 16,20-12-2-16,21-3 3 15,14-3-1-15,29-3 3 16,6 3 0-16,17 3-1 15,-5 0-4-15,11 9-2 16,-18-1-5-16,15 10-7 16,-8 5-19-16,14 9-57 15,-1-6-38-15,27 5-303 16,3-13 38-16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4.9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20275 2585 713 0,'-6'-6'242'0,"-3"-3"22"16,-2-2-204-16,-1-1-15 15,-8-19-17 1,-104-96 1-16,77 92 15 15,-5-3 4-15,-11-2 6 16,2 8-6-16,-19-8 0 16,-1-6-14-16,-18-9-1 15,4 6-9-15,-20-12 1 16,11 3-4-16,-20 1 6 16,8-1-1-16,-20-6 8 15,12 7-3-15,-29-7 3 16,12 3-7-16,-24-8 0 15,15 11-8-15,-14-17-1 16,22 12-4-16,-20-12 2 16,15 8-1-16,-35-14 1 15,18 15 2-15,-24-6-2 0,18 8-3 16,-12-2 0-16,26 8-3 16,-29-2-4-16,18-1 1 15,-27-3 0-15,15 10-1 16,-20-7 2-16,29 12-1 15,-35-6 2-15,17 9-2 16,-23-3 1-16,21 8-3 16,-24-2-3-16,38 14-3 15,-32-6 4-15,17 9-2 16,-42-5 2-16,16 11 0 16,-31-4 1-16,28 13-4 0,-34-1 0 15,38 9 1-15,-30-2-1 16,27 8 1-16,-21 2 0 15,38-5 0-15,-29 6 1 16,29 3 0-16,-20 2 0 16,28-8-2-16,-28 9 1 15,29-6-1-15,-27-4 1 16,27 1-1-16,-24 3 0 16,47 3 0-16,-18 2 0 15,24 4 0-15,-30 2 1 16,24 0-2-16,-27 4 2 15,30 2-1-15,-18-3-1 16,29 3 1-16,-37-6 1 16,20-2-1-16,-18-1 1 15,21-2-1-15,-9-1 1 0,37-2-1 16,-22-3 0-16,14-3 0 16,-24-6 0-16,16 0 0 15,-24 3 0-15,29 3 0 16,-9 5 0-16,23 7 1 15,-31-1 1-15,14 1 1 16,-26 2 0-16,12-3 0 16,-12 4 1-16,29-1-1 15,-9-5 1-15,21-7 0 16,-30 1 1-16,21-6 0 16,-20 3 0-16,20 3-1 0,-6 5-1 15,35 4-1-15,-9-7 0 16,17 4 1-16,-20-3-1 15,12-6 0-15,-18-3 1 16,18 0-2-16,-9 2 0 16,23 1 1-16,-2 3-1 15,19 3-1-15,-5 2 0 16,14 1 1-16,-5 2-1 16,10-5 0-16,-10 0 1 15,2-1 0-15,-8 1 0 16,5-3 0-16,-5 2 0 15,14-2 0-15,0-3 0 16,14 0-1-16,-5-6 1 16,11-3 0-16,-5 1 1 0,8-4-1 15,-3 6 2 1,12-3-1-16,-3 3-1 0,8 3 0 16,-8 0 0-16,12 3-1 15,-9 0 1-15,11 0-1 16,-14-3 1-16,8-3-1 15,-5 3 1-15,6-3-1 16,-9 0 0-16,5 3 0 16,1 3 0-16,6-3 0 15,-7 0 1-15,10 3-1 16,2 0 1-16,0-3-1 16,6 3 1-16,9-3 0 0,-3 0-1 15,5 3 0-15,-2 0 1 16,-3-3-1-16,-6-3 0 15,5 6 0-15,-2-6 0 16,3-3-1-16,3 6 0 16,5-3 0-16,4 0-56 15,5 3-27-15,3 0-50 16,0 0-27-16,3 3 297 16,2 0-545-16,4 0 298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5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967 32 235 0,'-3'-3'327'0,"3"-3"-91"16,-3 1-118-16,1-1 162 15,-4 0-204-15,0 3-18 16,-3 0-1-16,-5 3-13 16,-27 6-19-16,-109 46 8 15,90-20 4-15,-10 14-11 16,1-3-7-16,-15 15 4 15,18-3 1-15,-9 11-2 16,14-11-4-16,1 9 2 16,16-18-6-16,1-3-1 15,11-5 1-15,3-7 5 16,12-10 0-16,3-1 5 0,8-9-3 16,3-8 0-16,6 0-5 15,-3-6-2-15,0 0 0 16,3 3 1-16,3 0-1 15,2 0-1-15,4 3-1 16,40 23-6-16,83 58-2 16,-68-29-18-16,2 0-22 15,29 11-67-15,6 1-284 0,35 11 49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8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15003 13212 324 0,'11'-6'179'16,"-2"4"19"-16,-3 2-68 16,-6-3 7-16,0 0-27 15,0 0-1-15,0 0-29 0,-3-3-8 16,0 0-26-16,-3-2-2 15,0-1-13-15,1-2 1 16,-4-1-7-16,-3-5 0 16,-8-15-6-16,-81-89-1 15,66 83-5-15,1-5-1 16,-1 5-4-16,1-11 1 16,-1 6-2-16,3-9-214 15,-3 9 213-15,-17-9 1 16,3 3 1-16,-17-12 1 15,0 12 214-15,-7-18-211 16,1 1-2-16,-6-12 4 16,9 12-2-16,-21-18 3 15,15 9-3-15,-14-12 2 16,5 6-4-16,-11-5 0 16,11 8-2-16,-20-9 4 15,6 15 1-15,-29-3 4 16,9 3 1-16,-15-12 1 0,17 9 1 15,-8-17-1-15,23-1-4 16,-17-11-3-16,20 12 0 16,-29-21-2-16,-3 12 1 15,-20-6-1-15,11 12 0 16,-26-9-2-16,27 15-1 16,-12-7-1-16,17 10 0 15,-26-18 0-15,12 12-1 0,-24-30 2 16,13 7-2-16,-24-15-2 15,29 11-2-15,-12-10 5 16,18 25 0-16,-26-12 4 16,14 21 2-16,-23-12 2 15,12 12-4-15,-12-27 0 16,37 13-3-16,-10-21-2 16,13 6-4-16,-20-24 0 15,15 19-1-15,-17-10-1 16,13 21 2-16,-13-24 1 15,28 30 1-15,-17-18 2 16,15 8 0-16,-30-16 0 16,21 19 0-16,-21-16 0 15,24 22-2-15,-9-14 1 16,26 23 0-16,-14-9 2 0,16 12 1 16,-25-11 2-1,9 14-2-15,-12-9 1 0,11 17-2 16,-8-2-1-16,32 14-2 15,-1-9 0-15,21 4-1 16,-20-16 1-16,2 10-1 16,-22-21 0-16,5 12-1 15,-14-12 0-15,20 12 1 16,-6-14-1-16,20 19 0 16,-5-11 0-16,20 18-1 15,-26-21 1-15,20 17 0 0,-18-14-1 16,13 9 0-16,-10-15 1 15,27 21-1-15,-21-15 0 16,24 14 0-16,-9-8 1 16,8 17-1-16,-11-8 1 15,14 20-1-15,-25-9 0 16,5 8 0-16,-17-8 0 16,17 12 1-16,-17-12-1 15,26 9 0-15,-9-9 0 16,20 14 0-16,-11-14-1 15,17 6 1-15,-11-9-1 16,14 9 1-16,-12-12 0 16,12 18-1-16,-8-6 1 15,11 0 1-15,-6-6-2 16,9 0 1-16,2-9 0 16,16 9 0-16,-4-3-1 0,9 9 1 15,-3-3-1-15,6 9 1 16,-9-12 0-16,6 6 0 15,-6-12 0-15,9 9-1 16,-3 0 1-16,8 11-1 16,-5-2 0-16,14 20-1 15,-8-9 1-15,5 9 1 16,-5-1-1-16,5 7 1 0,-5-3 0 16,8 8 0-16,-3-8 0 15,3 2 0-15,-2-5-1 16,5 6 1-16,3-9-1 15,14 8 0-15,4-5 0 16,8 8-1-16,6-5 1 16,-4 8-1-16,1 1 1 15,3 5 0-15,3-6 2 16,-3 12-1-16,2-9 0 16,1 9-2-16,-3 3-25 15,-1 3-15-15,-5-6-31 16,3 8-23-16,0-5-55 15,-3-6-265-15,-11-9 69 16</inkml:trace>
  <inkml:trace contextRef="#ctx0" brushRef="#br0" timeOffset="573.0445">-499 979 585 0,'-2'9'218'16,"-1"-6"30"-16,0-3-145 15,3-3-31-15,0-3-1 16,0-3-11-16,3-5-8 16,8-38-8-16,35-110-2 15,-25 87-12-15,5-11-11 16,-9 2 4-16,6-17-1 15,-6 3-4-15,9-15 1 16,-6 9-6-16,6 0-1 16,3 26-3-16,0 6-3 15,-9 23-3-15,4 9-1 0,-4 19-2 16,0 7 1-16,-9 17 1 16,13 11 1-16,-1 4 1 15,8 10 1-15,4 7 0 16,14 0 1-16,0-1-2 15,15 13 1-15,-1-10 0 16,12 12-28-16,-2 0-28 16,13 12-291-16,-2 5 60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58.89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1514 0 799 0,'-43'101'299'0,"-12"58"80"0,-14 29-209 16,-32 95-1-16,-6 11-24 16,-32 90-44-16,4 6-39 15,-16 66-15-15,30-51-27 16,-6 33-30-16,29-88 18 16,8 11 23-16,15-87-29 15,6-11-26-15,17-64-1 16,6-23-51-16,11-69-98 15,27-38-271-15,19-54 76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0:56.50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21167" units="cm"/>
      <inkml:brushProperty name="height" value="0.211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1615 9174 529 0,'0'-31'233'0,"-3"-10"28"16,3 10-119-16,0 2 5 16,0 11-58-16,3 1 2 15,0 5-24-15,-3 12-12 16,0 3-20-16,0 6 32 15,9 43-3-15,19 121-10 16,-13-86-13-16,-4 11-7 16,4-11-14-16,-4-1-15 0,-2-16 4 15,0-13-1-15,-1-19 0 16,-2-9-3-16,-3-18-1 16,0-5 1-16,-3-9-2 15,0 0 0-15,0-3 1 16,0-5-1-16,0-18-2 0,12-37-4 15,22-90-5-15,-8 72-7 16,0 9-4 0,3-12-3-16,0 18 3 0,3 8 4 15,-6 24 6-15,0 11 2 16,0 26 4-16,-3 23 4 16,-3 15 5-16,6 22 4 15,-9 7 4-15,6 13 3 16,-8-5-4-16,8 1-4 15,-14-16-3-15,5-8-1 16,-8-20-1-16,-1-6 1 16,-5-20 1-16,6-18 2 15,6-11-2-15,5-15-1 16,0-14-2-16,9-11-3 16,-2 5-2-16,2-5-1 15,-6 5 0-15,6 9-1 16,-6 6 1-16,3 11-1 0,-6 17-1 15,4 7 4 1,-4 11 0-16,6 23 2 0,-6 8 2 16,1 7 3-16,2 8-2 15,0 14-2-15,0-8 0 16,-2 6-9-16,2-6-10 16,3 5-39-16,-9-14-21 15,7 4-23-15,-4-13-13 16,3-8-265-16,3-12 100 0</inkml:trace>
  <inkml:trace contextRef="#ctx0" brushRef="#br0" timeOffset="464.3427">3139 9125 83 0,'-5'-49'487'0,"-10"6"-180"15,-2 5-39-15,-3 15 64 16,2 18-229-16,-5 22-3 16,0 15-26-16,-3 23 1 15,0 2-9-15,0 18-8 16,9-5-19-16,8 5-4 16,9-18-14-16,15 1-4 15,5-23-10-15,9-15-1 16,3-11-3-16,5-21-1 15,4-11 0-15,-4-12-3 0,1 1-1 16,-10-21-6 0,-4 9-5-16,-10-3-1 0,-5 0 1 15,-12-9 1-15,0 15 5 16,-6 5 4-16,6 9 1 16,-5 9-2-16,8 20 1 15,0 14 4-15,0 12 0 16,3 18 3-16,5 10 4 0,1 13-1 15,2-4-2-15,4 4-1 16,2-4-1-16,1 4-6 16,5-18-10-16,0 0-40 15,0-12-39-15,6-5-37 16,-3-17-8-16,0-7-257 16,17-8 89-16</inkml:trace>
  <inkml:trace contextRef="#ctx0" brushRef="#br0" timeOffset="794.8905">3922 8444 687 0,'14'-35'290'16,"-5"15"23"-16,5 12-163 0,-8 10-42 15,3 16-6-15,-6 8-28 16,-3 20 3-16,-6 9-4 16,0 17-8-16,-2 12-15 15,-1 25-2-15,3-2-8 16,3 20-1-16,9-8-13 16,0 2-6-16,8-26-5 15,4-5-6-15,-1-30-7 0,3-5-6 16,3-26-6-16,3-6-39 15,0-17-19-15,0-9-42 16,-9-11-25-16,-2-12-293 16,-9-9 86-16</inkml:trace>
  <inkml:trace contextRef="#ctx0" brushRef="#br0" timeOffset="1266.0489">3613 9212 624 0,'-12'-12'276'0,"18"-2"7"15,12-3-168-15,16-9-34 16,12-6-5-16,18-3-27 16,5-2 5-16,15-7 5 15,0 4 3-15,20-6-30 0,-9 11-6 16,9 6 3-16,-18 3-4 15,-5 6 4-15,-26 11 0 16,-14 1-4-16,-21 2 6 16,-14 9 14-16,-12 3 11 15,3-6-13-15,-3 3-3 16,0 2-14-16,-2 1-16 16,-1 3-18-16,3 2 10 0,0 12 0 15,6 1-1 1,38 100 0-16,2-87-1 0,9 7 1 15,-5-4 0-15,-4 3-1 16,-11-11 0-16,-12 3 2 16,-8-15-1-16,-12 6 2 15,-11-6-1-15,-12-5 1 16,3-1-1-16,-15 0-3 16,-2-11-7-16,2 3-29 15,4-3-16-15,-7-17-52 16,15 2-32-16,6-8-26 15,17 2-228-15,6 1 57 16</inkml:trace>
  <inkml:trace contextRef="#ctx0" brushRef="#br0" timeOffset="1879.1454">5588 8652 523 0,'-3'-17'292'16,"-3"-1"1"-16,-5 7-115 0,-12-1-33 16,-1 9-41-16,-10 3-4 15,-1 9-23-15,-8 11 4 16,2 6-14-16,-8 15 0 15,6 8-16-15,5 14-2 16,10 1-15-16,5 11-9 16,14-9-11-16,12 3-4 15,5-17-6-15,18-5-2 16,6-16-1-16,9-13-1 16,-4-13-7-16,6-7-16 15,-8-10-7-15,5-17-8 16,-8 3-4-16,-3-14 6 15,-6-9 15-15,0-12 5 16,-5 3 10-16,-1-14 2 16,-8 11 3-16,-4 10 0 15,1 19 1-15,-3 12-3 16,-3 17 2-16,-3 20 3 16,0 15 3-16,-3 25 13 0,1 19 8 15,-1 27 17-15,3 7 0 16,3 26 3-16,6-12-11 15,2 18-5-15,-8-21-15 16,-5 9-1-16,-13-23-2 16,-8-4-1-16,-2-25-1 15,-7-5 0-15,3-27-5 16,0-12-2-16,3-13-8 16,-2-21-28-16,2-9-21 0,-6-23-44 15,6-11-25-15,3-23-45 16,6-1-242-16,11-17 68 15</inkml:trace>
  <inkml:trace contextRef="#ctx0" brushRef="#br0" timeOffset="2338.5992">6168 8658 734 0,'6'34'287'0,"3"18"44"15,2 20-172-15,1 4-60 16,-1 13-14-16,1-11-16 15,-1-6-25-15,-5-17-13 16,-3-12-1-16,0-20-3 16,-3-11-5-16,-3-12-7 15,0-20-2-15,0 14-6 16,3-3-5-16,-3-17-6 0,3-43 5 16,15-90-2-16,5 78-3 15,0 12-3-15,12 0-2 16,0 14 0-16,8 9-1 15,-5 14 4-15,2 0-1 16,-5 18 0-16,0 2-6 16,-9 7-5-16,-3 5-17 15,-5 5-8-15,-1 1-25 16,-5 3-22-16,-9-9-272 16,0 3 72-16</inkml:trace>
  <inkml:trace contextRef="#ctx0" brushRef="#br0" timeOffset="2822.2399">6910 8288 957 0,'-6'-26'314'0,"6"6"42"15,6 0-271-15,9 2-31 16,2 10-42-16,9 2-16 16,-3 6-18-16,9 9-36 0,-3 11-27 15,5 12-271 1,-5 5 53-16</inkml:trace>
  <inkml:trace contextRef="#ctx0" brushRef="#br0" timeOffset="2617.5357">7014 8568 1025 0,'15'32'308'16,"-1"14"77"-16,-5 3-291 0,2 9-17 16,-2 3-29-16,-6 5-13 15,-3-5-17-15,8 5-5 16,-5-8-16-16,0-12-37 16,0-8-26-16,0-18 91 15,-12-20-429-15,-2-15 159 16</inkml:trace>
  <inkml:trace contextRef="#ctx0" brushRef="#br0" timeOffset="3076.1792">7476 8941 824 0,'-3'-3'282'15,"6"-15"58"-15,3-10-214 0,2-19-32 16,10 1-25-16,11-12-25 16,0 6-15-16,5-2-7 15,1 16 7-15,-1 3 5 16,-2 21 3-16,-6 11-7 15,-6 18-9-15,-2 11-2 16,-4 8-8-16,-5 12-9 16,0-2 0-16,-1 11-24 15,4-6-23-15,8 3-59 16,3-9-300-16,12-3 60 16</inkml:trace>
  <inkml:trace contextRef="#ctx0" brushRef="#br0" timeOffset="3525.0961">8744 8482 437 0,'-12'-44'440'0,"-8"4"-108"0,-3 14-30 16,-6 6-160-16,3 14-48 15,-9 12-37-15,1 14 25 16,-4 14-3-16,6 13-12 15,-2 13-1-15,10 1-16 0,7 8-17 16,8-11-9-16,9-6-7 16,12-15-10-16,17-8-1 15,0-14-4-15,11-21-2 16,4-11-3-16,5-24-8 16,-15-5-5-16,7-17-5 15,-15-1 0-15,-6-17 1 16,-9-3 5-16,-2-28-7 15,-3-6-4-15,0-33 0 16,-1 13 1-16,1 8 18 16,0 37 23-16,3 27 19 15,-7 52 9-15,4 37 17 16,-3 29-9-16,0 37 0 16,-3 18-9-16,3 32-7 15,0-7-15-15,8 10-7 16,1-21-22-16,2 3-80 15,4-20-77-15,-10 12-316 0,-5-21 3 16</inkml:trace>
  <inkml:trace contextRef="#ctx0" brushRef="#br0" timeOffset="20779.5248">2016 10996 718 0,'-8'-5'250'0,"-4"-4"63"16,-11-3-169-16,-26-5-34 15,-81-12-21-15,75 55-17 16,0 17-26-16,-8 47-25 16,5 25 12-16,-11 44 3 0,5 6-4 15,1 20 0-15,14-30 0 16,11-2-9-16,21-40-11 16,17 0 0-16,20-32-8 15,18-9-7-15,8-23 2 16,23-6-26-16,6-20-27 15,20-20-61-15,-2-23-62 16,16-23-217-16,-10-21 19 16</inkml:trace>
  <inkml:trace contextRef="#ctx0" brushRef="#br0" timeOffset="21709.0998">2585 11724 485 0,'-3'-3'203'0,"0"0"29"0,0 3-123 16,1-3-1-16,-1 0-24 16,0 0 3-16,0 1-19 15,0 2 3-15,0-3-14 16,3 3 5-16,0 0-3 16,3 0-5-16,3-3-12 15,2 0-3-15,13-3-13 16,13-8-14-16,82-50 0 15,-90 30-2-15,-9 2-2 0,-2-3-2 16,-13 9-2-16,1-3 0 16,-8 9-1-16,-1 6-1 15,-6 5-1-15,-5 12 0 16,-3 14-2-16,-3 9 0 16,0 6 0-16,-1 11 0 15,4 3 2-15,6 3 2 16,5 1 2-16,6-1 1 15,6-9 0-15,6 6-1 16,-1-11-2-16,16 5-1 16,-1-8-1-16,11 9-19 15,1-18-19-15,17 5-48 16,0-4 379-16,17 2-669 16,-2-6 320-16</inkml:trace>
  <inkml:trace contextRef="#ctx0" brushRef="#br0" timeOffset="21890.8204">3619 11808 660 0,'-18'-26'313'16,"4"8"0"-16,2 7-173 16,12 2-49-16,-2 3-56 15,2 3-19-15,2 3-17 16,1 0-78-16,3 0-79 15,3 0-156-15,8 0-51 0</inkml:trace>
  <inkml:trace contextRef="#ctx0" brushRef="#br0" timeOffset="22370.4387">4127 11334 674 0,'11'3'236'15,"1"3"54"1,0 5-182-16,5 44-2 0,90 81-17 16,-78-73-29-16,-1-16-17 15,4-1-2-15,-6-9-17 16,-8 1-2-16,-10-18-3 16,-2 0 1-16,-9-11-5 15,-6-6 0-15,7-6-4 16,-1 0-2-16,-3-3-4 0,0-5-2 15,0-12-1-15,-5-29-1 16,2-87 1-16,21 78-1 16,8 9-1-16,6-8 0 15,6 11 0-15,8 0-8 16,-2 11-8-16,2 3-22 16,3 12-24-16,1 6-36 15,-10 6 565-15,-2 5-810 16,3 6 444-16</inkml:trace>
  <inkml:trace contextRef="#ctx0" brushRef="#br0" timeOffset="22858.0697">5051 11184 411 0,'3'-6'278'0,"0"0"-24"16,-1 1-46-16,-2 2-114 15,0 3-7-15,0 6-14 16,0 5-4-16,0 41 0 15,-2 101 9-15,4-95-28 0,7-3-4 16,6-18-14-16,11-11-12 16,5-11-16-16,10-18 16 15,-1-15-4-15,3-10-2 16,-5-4-3-16,0-17-2 16,-12 3-3-16,-1-6-5 15,-7 5-3-15,-4-8-29 16,-8 9-21-16,3-6-54 15,-6 9-161-15,-1-9-100 16,1 12-44-16</inkml:trace>
  <inkml:trace contextRef="#ctx0" brushRef="#br0" timeOffset="23279.0422">5801 10505 610 0,'-2'35'286'15,"-7"29"17"-15,-6 11-154 16,-2 26-13-16,6-3-52 16,5 15-8-16,9-12-27 15,3 0-8-15,2-29-18 0,4-6-3 16,2-25-111-16,-2-24 102 15,2-20-4-15,12-20 1 16,0-17-1-16,6-21 102 16,5 3-106-16,7-8-1 15,-7 17-1-15,-2 5-2 16,-6 18-2-16,-3 12 2 16,-15 11-1-16,-2 9 4 15,-3 8 5-15,-6-11 7 16,-3 3 3-16,0 11 2 15,0 27 2-15,-11 97 0 16,-1-92-6-16,-8 0-3 16,3-11-1-16,-6-6-5 15,9-12-5-15,-7-6-10 16,10-14-12-16,0-6-35 16,5-5-24-16,6-15-25 15,6-6-153-15,6-14-116 16,17-6-2-16</inkml:trace>
  <inkml:trace contextRef="#ctx0" brushRef="#br0" timeOffset="23619.9244">6451 10927 275 0,'6'40'443'15,"0"1"-139"-15,5 8-145 16,7-6 185-16,-7 6-264 16,3-11-33-16,-5 2-15 15,-3-14-2-15,-3-8-16 16,0-13 7-16,-6-10 5 16,3 2 4-16,0-6-19 15,0-3-4-15,6-28-6 16,34-101-2-16,-11 86-1 15,3 9-1-15,5 2-2 16,-2 12 3-16,8 9-1 16,-5 15 0-16,5 13 2 15,-11 19 0-15,5 10 2 16,-11 7 0-16,-3 11 1 16,-5-3 1-16,-1 3-4 15,-5-9-17-15,-4 0-42 0,4-8-302 16,-9-6 68-16</inkml:trace>
  <inkml:trace contextRef="#ctx0" brushRef="#br0" timeOffset="23836.0057">6936 10719 529 0,'-23'-26'371'16,"0"17"-68"-16,6 7-59 15,17 4-197-15,8 7-28 16,-8-9-34-16,3 3-42 16,3 0-248-16,5 3 59 15</inkml:trace>
  <inkml:trace contextRef="#ctx0" brushRef="#br0" timeOffset="24070.4405">7609 10736 777 0,'-41'3'324'16,"7"9"26"-16,-4 11-183 0,6 3-54 16,-2 9-16-1,11 8-27-15,3 9-5 0,8-9-5 16,9 12-25-16,9-12-15 15,14 4-7-15,6-7-9 16,20 0-12-16,3-11-8 16,18-3-52-16,-7-11-27 15,21-10-52-15,-11-10-270 16,5-7 63-16</inkml:trace>
  <inkml:trace contextRef="#ctx0" brushRef="#br0" timeOffset="24422.1447">8354 10029 126 0,'78'-9'576'16,"-9"9"-220"-16,12 21-43 15,-9 19 90-15,3 38-272 16,-3 12-45-16,3 31-13 0,-17 0-31 16,-6 26-13-16,-20-17-16 15,-21 29-11-15,-28-9-20 16,-35 41-48-16,-17-21-38 15,-21 21-328-15,4-27 56 16</inkml:trace>
  <inkml:trace contextRef="#ctx0" brushRef="#br1" timeOffset="62104.3941">1439 14698 662 0,'-35'-38'224'0,"-8"1"68"16,11 8-171-16,-5 9-20 0,2 2-10 15,-8 10-8-15,8 8-29 16,-5 8-10-16,2 7-2 0,-5 22 5 15,5 15-7-15,4 15 1 0,5 8 4 16,6 20-2-16,14-6-3 16,12-5-4-16,6-9-5 0,19-8-5 15,16-27-3-15,5-20-10 16,9-14-3-16,17-35 0 16,-6-23-2-16,-6-17-2 0,1-24-2 15,2-25 0-15,-14 11-2 16,-8-11 0-16,-10 8 0 15,-11 6 1-15,-23 29-1 16,-17 3 0-16,-12 26-1 0,-14 20-2 16,-6 23-2-16,-12 26-3 15,1 15-20-15,-1 19-33 16,12-2-22-16,8 3-59 16,18-15-70-16,29-8-196 15,20-24 22-15</inkml:trace>
  <inkml:trace contextRef="#ctx0" brushRef="#br1" timeOffset="62693.6363">1834 15968 824 0,'-11'118'321'16,"-6"4"37"-16,5 16-197 15,15-19-57-15,14-13-19 16,15-42-35-16,20-21-3 16,6-37-13-16,14-32 4 15,-14-20 1-15,-1-21-8 16,-22-5-10-16,-18-14-2 15,-25 8-7-15,-15 6-7 0,-18 25 8 16,-8 24-8-16,0 32-1 16,-3 31-29-16,15 21-33 15,2 23-21-15,12-1-353 16,0 4 82-16</inkml:trace>
  <inkml:trace contextRef="#ctx0" brushRef="#br0" timeOffset="-10559.9495">772 7255 173 0,'0'-3'203'0,"0"3"-19"15,0-3-16-15,0 0-31 16,0 0-24-16,0 0-5 16,0 0-28-16,0 0-5 15,0 0-1-15,0 1-14 16,0-1-16-16,-3 0-1 15,0 0-5-15,0 0-5 16,-2 0-5-16,-4 3 6 16,-3 0-3-16,-19 0 5 0,-21 3-3 15,-99 29 6-15,85-18-6 16,-12 6 2-16,3 3-4 16,-14-2 3-16,8-7-4 15,-12 1 1-15,18-10-2 16,-8-2-8-16,13-3-13 15,7-3 0-15,25-2-7 16,9-1-26-16,21 3-7 16,19-3-28-16,15 0-27 0,15 1-61 15,8-1-231-15,17-3 53 16</inkml:trace>
  <inkml:trace contextRef="#ctx0" brushRef="#br0" timeOffset="-9580.594">1413 6388 329 0,'-12'26'423'0,"10"26"-101"15,7 20-163-15,4 30 231 16,5 1-232-16,1 22-82 16,-4-21-33-16,1 11-33 15,2-20-34-15,-2 6-34 16,-1-17 62-16,4 0-3 15,-6-24-28-15,-4-13-37 0,-8-21-37 16,1-21-266-16,-7-16 42 16</inkml:trace>
  <inkml:trace contextRef="#ctx0" brushRef="#br0" timeOffset="-9945.2073">342 6767 632 0,'-6'-3'235'0,"-3"0"35"15,1 0-172-15,-4 0-7 16,1 3-31-16,-27 3 1 16,-95 32-13-16,64-12 7 15,0 0-7-15,-29 0 1 16,8 3-9-16,-17 8-1 15,12-5-14-15,-3 15 2 16,20 2-8-16,-3 3 3 16,15-3 2-16,8 6-5 15,17-11-6-15,13-10-2 16,16-5-6-16,15 6-7 16,8-6 4-16,18 9 4 15,12-1 1-15,19 7 4 16,10-4 0-16,16 7-2 15,1 5-2-15,11 8-2 16,-6-2-7-16,-2 15-38 0,-12-10-23 16,0 4-24-16,-15-7-304 15,10-5 74-15</inkml:trace>
  <inkml:trace contextRef="#ctx0" brushRef="#br0" timeOffset="-9028.9324">1404 6559 711 0,'0'-49'294'15,"15"8"12"-15,8-5-168 16,9 14-27-16,14 3-26 16,0 9-22-16,6 6-25 15,0 11 4-15,0 9-14 16,-9 5-17-16,-2 9 21 15,-7 6 21-15,-11 9-18 16,-11 0-4-16,-9 11 5 16,-18-3 1-16,-5 6-9 15,-9-5-4-15,-5-1-3 16,2-11-7-16,0-1-8 16,12-8-1-16,5 1 0 15,10-13-3-15,2-2-1 16,6-9-1-16,-3-3 1 15,0 0-1-15,3 0 0 0,2-3 1 16,7 3-1-16,28-2 0 16,105 2 0-16,-93 23 0 15,23 15-1-15,-3 5 1 16,12 12 0-16,-12 0-1 16,-3 12 1-16,-34-1 2 15,-24-2-1-15,-22-4 2 0,-24 7 2 16,-17-21 0-1,-14 6 3-15,-1-17 1 0,-5 0 3 16,9-12-7-16,-1 0-2 16,12-11-7-16,-3 0-35 15,15-4-25-15,-1-2-37 16,15-6-30-16,9-5-273 16,6-10 0-16,16-5-89 15</inkml:trace>
  <inkml:trace contextRef="#ctx0" brushRef="#br0" timeOffset="-8588.5455">2704 6767 675 0,'-6'31'276'0,"0"16"33"0,0 10-181 16,3 24 1-16,3-6-42 15,9 9-3-15,0-15-13 16,11-5-16-16,3-18-18 0,12-11 2 15,-1-21-6-15,12-14-2 16,-5-17 9-16,2-18 3 16,-8-11-10-16,-1-12-3 15,-8-3-10-15,0-2-3 16,-5 2-5-16,-4 1-2 16,-5 8-3-16,-7 0-2 15,-5 8-3-15,-3-5-29 16,-2 9-29-16,-4 5-69 15,3 12-17-15,-8 12-292 16,-1 11 50-16</inkml:trace>
  <inkml:trace contextRef="#ctx0" brushRef="#br0" timeOffset="-8342.2406">2891 6567 811 0,'-6'-14'292'15,"-2"-24"42"-15,2-92-209 16,26 79-4-16,3 4-40 16,3-2-11-16,0 9-10 15,3 5-33-15,-9 12-22 0,3 6-33 16,-5 11-29-16,-1 9-68 15,-5 8-210-15,-4 12-46 16,-8 9-90-16</inkml:trace>
  <inkml:trace contextRef="#ctx0" brushRef="#br0" timeOffset="-7940.7027">3437 6487 740 0,'32'-18'283'0,"8"4"40"16,0 2-202-16,4 6-3 16,-4 6-43-16,-2 12-9 0,-7 14-16 15,-10 9 0-15,-10 5-19 16,-2 18 4-16,-9-6-6 15,-9 5 4-15,-5-2-5 16,-4 3 12-16,-5-15-4 16,0 4 2-16,0-7-11 15,-3 3 1-15,12-5-7 16,-1 5 0-16,10-5-2 16,7-4-4-16,7-8-5 15,14-3 1-15,6-11-5 0,12-6-3 16,8-6 0-16,8-3 0 15,-2-12-9-15,12-2-50 16,-7-6-51-16,4-9-27 16,-9 3-26-16,2-11-286 15,-5 8 113-15</inkml:trace>
  <inkml:trace contextRef="#ctx0" brushRef="#br0" timeOffset="-7162.4472">4944 6761 667 0,'-3'-23'280'0,"18"-6"25"16,13-17-157-16,13 5-48 15,14-14-8-15,5 6-32 16,15-3-3-16,0 15-9 16,9-1-13-16,-6 18-12 15,-6 8-1-15,-14 15-5 16,-6 6 6-16,-14 11 5 16,-10 18 13-16,-2 5 4 0,-11 12 2 15,-4 3-2-15,4 14-6 16,-9-12-16-16,-4 4-7 15,7-9-7-15,0 3-6 16,-6-15-14-16,8-6-46 16,1-5-26-16,-6-6-61 15,5-8 292-15,9-1 247 16,-8-11 47-16,-1-12-794 16,7-23 571-16</inkml:trace>
  <inkml:trace contextRef="#ctx0" brushRef="#br0" timeOffset="-7501.2696">5161 5872 678 0,'14'-9'264'0,"-2"-3"47"15,-1 4-178-15,3 11-39 16,-5 5-6-16,-9-8-21 16,0 6-11-16,0 3 8 15,-3 25-1-15,-11 116-2 0,-9-66 5 16,3-6-10-16,-1 17 0 15,10 1-4-15,8 13-16 16,9-13-14-16,8 8-7 16,3-21-7-16,15-2-4 15,3-29-1-15,11-6-2 16,0-14-9-16,6-9-44 16,-9-11-25-16,-5-4-58 15,-12-2-32-15,-9-9-25 16,-5 3-196-16,-21 0 61 15</inkml:trace>
  <inkml:trace contextRef="#ctx0" brushRef="#br0" timeOffset="-6929.5727">6139 5921 760 0,'3'-18'228'0,"-6"4"55"0,3 11-218 16,-3 3-19-16,0 0-15 15,1 0-18-15,-1 3-5 16,0 0-2-16,0 3-4 16,0 2-27-16,0 1-27 15,-3 2-239-15,1 1 49 16</inkml:trace>
  <inkml:trace contextRef="#ctx0" brushRef="#br0" timeOffset="-6645.4758">6477 5421 728 0,'3'26'311'16,"0"17"36"-16,3 33-153 15,-6 13-42-15,3 35-5 16,-6 12-23-16,3 26-32 16,3-9-46-16,2 26-4 15,7-21-24-15,8 7-24 16,-3-32 9-16,4-9 8 16,-7-40-83-16,-5-12-67 0,-12-35-304 15,-6 1 9-15</inkml:trace>
  <inkml:trace contextRef="#ctx0" brushRef="#br2" timeOffset="102330.9587">-10029 6616 309 0,'101'84'212'0,"-92"-95"-12"16,-1-7-19-16,1-8-80 15,-6-5 11-15,3 2-8 16,-9-9-14-16,3 4-23 15,-6 2-1-15,-3 6-20 16,-14-3-17-16,6 12 1 0,-15 2-3 16,-2 9-9-16,-10 6 1 15,7 6-4-15,-7 11 2 16,7 1-1-16,2 8 0 16,6 0-2-16,9 6 0 15,3-7-9-15,14 10-1 16,3-9-3-16,9 3-3 15,2-3-2-15,9 0 4 16,3-9 1-16,9 6-1 16,3-5 1-16,8 8 0 15,1-6 0-15,2 15 1 16,-6-4 0-16,-2 10 1 16,-12-7 0-16,-6 7 1 15,-14-7 8-15,-12-2 6 16,-11 0 2-16,-9 0 2 15,-12-12 0-15,-8 3-8 16,0-3-5-16,-3-5-3 16,5-4-4-16,4-5-12 0,14-3-20 15,9-12-32-15,5 1-31 16,12-18-277-16,3 2 62 16</inkml:trace>
  <inkml:trace contextRef="#ctx0" brushRef="#br2" timeOffset="103366.3461">-9737 7269 618 0,'0'-3'221'0,"8"6"38"16,15 3-140-16,1-3-31 15,13-3 11-15,3-6-42 0,10-3-23 16,2-2-2-16,14-7-3 16,-3 4-36-16,1 2 14 15,-6 4 12-15,-3 8-16 16,-12 8-18-16,-6 13 16 16,-14 2 0-16,-8 17 6 15,-6 0 5-15,-9 12 10 16,-9 0 3-16,0 23 1 15,3-8-7-15,-2 17-4 16,2-6-9-16,3 14-3 16,0-14-13-16,-5 0-26 15,2-18-16-15,3-5 530 16,-3-29-819-16,9-5 447 16</inkml:trace>
  <inkml:trace contextRef="#ctx0" brushRef="#br2" timeOffset="102938.6515">-9400 6515 517 0,'9'-8'197'0,"0"-4"34"0,-1 4-140 15,1-1 3-15,-3 0-25 16,0 1 3-16,-1-1-12 16,1 3 3-16,0 3-3 15,-3 6-6-15,0 6-10 16,-3 57-1-16,-12 102-10 15,-11-67-7-15,3-6 1 16,-6 15 2-16,3-15-4 16,-6 6 1-16,6-17-6 0,3 2-2 15,5-13-8-15,1 7-2 16,5-13-5-16,6 5-1 16,6-14-1-16,0 2-2 15,6-16-7-15,5-4-18 16,1-17-12-16,8-14-37 15,3-9-27-15,2-9-255 16,-2-11 59-16</inkml:trace>
  <inkml:trace contextRef="#ctx0" brushRef="#br2" timeOffset="103524.8201">-9056 7078 940 0,'-35'-20'282'16,"4"17"57"-16,16 12-280 15,9-6-28-15,9 6-37 0,-3-9-11 16,3 2-45-16,3 1-30 15,0 0-232-15,8 3 32 16</inkml:trace>
  <inkml:trace contextRef="#ctx0" brushRef="#br2" timeOffset="104088.4227">-8479 7474 597 0,'-28'0'256'16,"2"-6"13"-16,-9 6-130 15,9 3-60-15,-6 3-11 16,6 8-22-16,-6 15-4 16,6 3-8-16,-2 17-1 15,10 9-8-15,4 5-3 0,11 1-4 16,9-4-7-16,8-5-7 15,12-11-1-15,3-16-2 16,14-13-2-16,4-6 0 16,5-18-6-16,-6-6-3 15,6-22-4-15,-18-1 1 16,-5-11 2-16,-9 3 5 16,-5-6 4-16,-7 17 2 15,-8 1 1-15,0 5 1 0,0 9 3 16,-5 11 1-16,-1 12 2 15,3-3 2-15,0 6 3 16,0 8 0-16,-5 64 8 16,-21 92 1-16,14-57 8 15,4 0 2-15,-4 17-2 16,7-12-6-16,-4 6-1 16,3-26-5-16,-11 0-1 15,-3-20 8-15,-14-5 8 16,-1-21-7-16,-8-12-2 15,8-20-4-15,-5-17-12 16,11-14-21-16,3-24-36 16,12-11-33-16,0-24-30 15,11-5-286-15,-11-32 67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8:01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152 2121 763 0,'-13'-34'246'0,"0"-15"57"16,3-18-193-16,1-1-24 16,3-19-3-16,2-4-20 0,1-25 0 15,-5 0-8-15,0-20-7 16,1 3-13-16,-1-17-3 16,1 6-11-16,-7-20-10 15,5 20-3-15,-3-13-5 16,1 24 0-16,3 10-2 15,10 37-3-15,2 14 2 16,2 38 3-16,3 17-3 16,5 23 1-16,6 28 2 15,3 17 0-15,11 31 4 16,6 16-1-16,13 39 2 16,4-2-2-16,15 22-1 15,-1-17-1-15,4 14 0 16,-4-34-3-16,1 1 1 15,-17-26 0-15,0 2-4 16,-15-27-7-16,-10-6-28 16,-13-18-29-16,-2-12-31 15,-9-17-29-15,-8-11-262 0,-6-16 76 16</inkml:trace>
  <inkml:trace contextRef="#ctx0" brushRef="#br0" timeOffset="263.2963">69 1292 754 0,'-13'2'247'15,"13"-6"59"-15,13-7-185 16,12-3-35-16,11-10-5 15,7-3-29-15,14-9-13 16,0 0-20-16,11-6-6 16,-7 8-11-16,7-4-41 15,-13 8-28-15,2 1-168 16,-15 3-111-16,2 3-40 16</inkml:trace>
  <inkml:trace contextRef="#ctx0" brushRef="#br0" timeOffset="828.6138">928 662 757 0,'27'34'227'16,"9"19"81"-16,4 18-213 16,7 14-3-16,-1 8-3 15,5 6-36-15,-7-12-25 16,-3 0-3-16,-8-22-6 15,-9-12-3-15,-9-27 2 16,-11-14 11-16,-9-26-3 0,-7-25-3 16,-5-16-4-16,-6-21-9 15,2-4-8-15,1-21 0 16,4 12-1-16,5-7 0 16,9 12 1-16,6 12 3 15,7 28 0-15,12 20 10 16,4 31 3-16,9 31 4 15,2 17-1-15,1 27-1 16,-6 1-6-16,3 14-6 16,-6-12-4-16,1-5-2 15,-3-21-1-15,-3-12-2 16,-6-24 2-16,-6-29 1 16,-4-20 1-16,1-27 0 15,-3-12 0-15,3-24 0 16,-1 4-1-16,-1-20-1 15,0 9 0-15,3-7-1 16,0 20 2-16,10 11 2 0,8 32 4 16,9 23 6-16,1 26 3 15,9 23 2-15,-3 16-4 16,7 14-2-16,-7 3-6 16,3 15-4-16,-7-10-7 15,1 6-24-15,-10-12-18 16,4-1-56-16,-3-14-17 15,-1-11-38-15,-2-13-234 16,3-14 69-16</inkml:trace>
  <inkml:trace contextRef="#ctx0" brushRef="#br0" timeOffset="1243.889">2520 664 605 0,'-6'-53'251'0,"-1"4"37"15,-4 18-162-15,-5 10 5 16,-1 16-40-16,-4 18-6 16,1 17-24-16,-1 23-2 15,4 8-17-15,-1 17-2 16,9-2-14-16,3 0-6 16,6-23-10-16,10-8-4 15,3-22-1-15,10-23 2 16,-2-19 0-16,7-21 2 15,-5-7 2-15,0-12-1 16,-8 4-1-16,0-6 1 16,-7 8 1-16,-1 0 1 0,-1 8 2 15,3 7 1-15,-3 13 3 16,7 12 0-16,4 18-1 16,6 16-1-16,0 13-1 15,7 16-7-15,1 7-3 16,5 11-2-16,0-7-3 15,7-3-2-15,-3-12-35 0,4-6-40 16,-12-17-25-16,-1-6-48 16,-14-19-48-16,0-17-178 15,-6-8 47-15</inkml:trace>
  <inkml:trace contextRef="#ctx0" brushRef="#br0" timeOffset="1527.1307">2924-281 282 0,'15'12'458'16,"3"3"-130"-16,2 21-139 15,3 11 179-15,4 23-247 16,1 10-40-16,-1 15-11 15,-1-8-27-15,-1 14-7 0,-4-16-14 16,4 12-6-16,-3-14-11 16,-1 10-4-16,-4-17-6 15,0 8-29-15,-3-22-15 16,-5-1-15-16,-1-21-56 16,-3-10-279-16,-3-26 85 15</inkml:trace>
  <inkml:trace contextRef="#ctx0" brushRef="#br0" timeOffset="1740.5604">3471 245 1023 0,'19'45'272'0,"3"20"79"15,1 5-294-15,0 12-19 16,-2-10-20-16,-2 4-5 15,-4-16-9-15,-2-3-23 16,-1-19-23-16,-5-11-19 16,-3-18-20-16,-4-16-273 15,-2-20 85-15</inkml:trace>
  <inkml:trace contextRef="#ctx0" brushRef="#br0" timeOffset="1922.0766">3478 182 735 0,'2'-45'246'16,"13"-3"60"-16,4 10-206 16,14-5-5-16,5-1-36 15,13-2-16-15,-2 7-34 16,6-7-30-16,-9 4-21 16,-1 6-16-16,-11 10-233 15,-5 9-25-15,-6 17-61 16</inkml:trace>
  <inkml:trace contextRef="#ctx0" brushRef="#br0" timeOffset="2397.8069">4082-129 307 0,'30'-23'135'15,"-2"4"362"-15,10 2-244 16,-3 10 79-16,4 10-246 15,-1 13-25-15,10 21 7 16,-6 7-10-16,3 26 0 16,-7 0-10-16,-2 18-4 15,-11-12-13-15,-3 9-2 16,-8-20-9-16,-1-3-8 16,-3-16-4-16,-3-6 0 15,-5-20-1-15,2-4 1 16,-4-11-1-16,-12-10-1 0,1-9-1 15,-10-5-3-15,-7-5-3 16,-6-12-3-16,3 5 0 16,-5-1 0-16,8 7 0 15,-1 6 2-15,8 14 0 16,2 14 2-16,10 8 1 16,5 15 1-16,8 6 1 15,7 10 3-15,3-6 2 0,8 5 3 16,-1-7-4-16,10-6 0 15,-1-6-2-15,4-7-8 16,-5-11-11-16,5-14-29 16,-6-5-18-16,2-14-35 15,-5-2-14-15,6-3 25 16,-11 1 50-16,9-5-328 16,1 3 172-16</inkml:trace>
  <inkml:trace contextRef="#ctx0" brushRef="#br0" timeOffset="2661.1032">5173 389 485 0,'28'26'409'0,"-5"7"-50"16,7 10 37-16,-3 7-300 16,3 5-12-16,-5 0-15 15,1 4-49-15,-11-12-52 16,1-1 7-16,-7-14-24 16,3-9 462-16,-7-20-793 15,10-12 401-15</inkml:trace>
  <inkml:trace contextRef="#ctx0" brushRef="#br0" timeOffset="3270.4699">5930 560 672 0,'7'5'245'0,"1"-22"51"16,-6-7-187-16,0-24 16 16,-1-5-18-16,-2-21-17 0,-3 0-21 15,-2-13-4-15,0 5-18 16,-3-20-20-16,-1 7-4 15,3-13-4-15,1 15-5 16,4 9 10-16,-2 31-2 16,8 19 3-16,2 26 0 15,3 20 0-15,3 16-6 16,3 18-3-16,2 9-3 16,8 15-3-16,1-2-5 0,8-1-5 15,1-16 0-15,3-2 1 16,-6-22-1-16,4-10-1 15,-4-17 1-15,6-15-2 16,-2-19 3-16,-2-12-1 16,-2-7 1-16,-1-10 1 15,-10-1 1-15,1-10-2 16,-3 6-1-16,4-6 1 16,-4 11-1-16,6 8-2 15,-4 23-1-15,5 18 3 16,1 28 0-16,5 27 3 15,0 18 2-15,8 32 2 16,-2 2-3-16,10 17 0 16,-5-13-2-16,3 9-7 15,-8-22-15-15,0 5-40 16,-12-21-26-16,1 1-61 16,-8-24-271-16,2-15 61 0</inkml:trace>
  <inkml:trace contextRef="#ctx0" brushRef="#br0" timeOffset="3595.6023">7184-501 798 0,'24'65'268'0,"11"28"64"15,-1 1-225-15,4 16 15 16,-2-15-17-16,2 0 4 15,-4-23-43-15,-2-9 2 16,-7-23-18-16,-1-10-12 16,-7-20-13-16,-1-22 32 15,-1-11-9-15,4-22 0 16,-4-12-8-16,8-19-8 16,-1-2-16-16,3-18-4 15,-2 4-7-15,5-16-2 16,-3 8-29-16,2-10-53 15,-8 15-29-15,1 2-27 16,-6 23-54-16,-1 7-255 16,2 18 101-16</inkml:trace>
  <inkml:trace contextRef="#ctx0" brushRef="#br0" timeOffset="3999.5225">8360-1140 737 0,'2'9'280'15,"-12"4"39"-15,-3 3-188 16,-8 10-24-16,0 3-39 16,-1 9 18-16,3 0-28 0,2 9-7 15,5-9-18-15,10-2-6 16,6-8-3-16,11 1 6 15,12-6 2-15,11 13 9 16,2 2 0-16,7 9-4 16,-3 4-10-16,-3 4-5 15,-10-7-8-15,-5 5 5 16,-7-6 2-16,-13 3 2 16,-6-3 0-16,-11 10-2 15,-10-4-7-15,-11 0-5 16,3-7-14-16,-11-10-33 15,4-13-26-15,-7-14-67 16,8-11 437-16,-6-19-759 16,7-19 369-16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2:46.83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-1 136 262 0,'0'-37'320'0,"3"-1"-89"15,-6 15-134-15,6 0 177 16,-6 11-187-16,9 9-16 15,-3 9-2-15,-3-3-4 16,2 6-11-16,10 40 0 16,31 133 10-16,-23-49-1 0,1 14-17 15,5 23-1-15,8-5-18 16,1 25-4-16,2-19-7 16,-5-1-2-16,-6-23-5 15,0-11-2-15,-8-47-3 16,-7-16-1-16,-2-33 0 15,-3-37 1-15,-1-32 1 16,-2-34 1-16,0-18-1 16,-3-32-2-16,3-2-2 0,3-18-2 15,5 17-1-15,12 1-1 16,9 28-1-16,11 15 0 16,-2 26 0-16,5 14-1 15,-6 21 1-15,7 13 1 16,-7 19 2-16,6 16 2 15,-5 9 2-15,-4 15-1 16,-5-3 0-16,-3 14-1 16,-9-9 0-16,0 4-10 15,-8-21-13-15,2 0-41 16,1-17-30-16,2-12-289 16,0-14 55-16</inkml:trace>
  <inkml:trace contextRef="#ctx0" brushRef="#br0" timeOffset="345.5109">1419-274 642 0,'0'-3'257'0,"6"18"30"16,6 34-145-16,-4 17-48 0,13 44 10 15,2 14-33-15,-6 41-6 16,0-9-9-16,-2 20-21 16,-4-26-19-16,1 12-4 15,-1-30-5-15,1 7-1 16,-6-29-3-16,-1-12 1 15,-2-38-3-15,-3-13-23 16,3-30-16-16,-3-26-53 16,6-14-53-16,6-20-216 15,2-15 24-15</inkml:trace>
  <inkml:trace contextRef="#ctx0" brushRef="#br0" timeOffset="649.121">1884 708 800 0,'9'40'248'0,"2"15"68"16,7 12-222-16,5-4-27 15,6 9-10-15,0-14-19 16,11-3-9-16,-2-15 0 15,2-8-2-15,-5-15-8 0,-4-8-9 16,-10-15 2-16,-7-11 12 16,-5-9-15-16,2-15 0 15,-5-2 8-15,11-17-30 16,-2 2-28-16,11-9-1 16,-3-2-14-16,3-6-272 15,-12 6-16-15,9-3-81 16</inkml:trace>
  <inkml:trace contextRef="#ctx0" brushRef="#br0" timeOffset="1014.0699">2678-124 469 0,'6'-8'301'0,"5"11"-31"0,-2 8-74 16,-9-8-67-16,3 3-65 16,6 34 32-16,25 128-6 15,-19-64-35-15,-9-3-10 16,2 23-11-16,-8-9 2 16,0 9 1-16,-3-20-17 15,9 6 6-15,0-18 5 16,11-2-26-16,3-27-25 15,9 1 16-15,-3-21-12 0,12-14-38 16,-4-17-27-16,1-15-27 16,-6-14-264-16,0-24 65 15</inkml:trace>
  <inkml:trace contextRef="#ctx0" brushRef="#br0" timeOffset="1508.677">2542 792 680 0,'9'-3'252'0,"29"0"38"16,5-9-189-16,23-5-7 15,7-6-39-15,22-9-10 16,-9-5-14-16,24-15-1 15,-3-6-6-15,17-11 2 0,-8-1-4 16,-1-16-5-16,-25 5-4 16,-7-9-2-16,-28 12-2 15,-26-3 0-15,-14 21 0 16,-15-1 1-16,-12 21-2 16,-14-4 0-16,-6 13-4 15,-8 8-2-15,-4 8-2 16,-13 12-1-16,8 12-1 15,-6 20 3-15,14 8 4 0,-5 21 7 16,17 9 5-16,9 28 12 16,9 3 9-16,8 26 5 15,8-5-2-15,13 19 5 16,5-11-12-16,9 20-9 16,5-11-4-16,15 23-8 15,0-15-7-15,3 6-1 16,-6-28-4-16,0-1-6 15,-14-32-5-15,-9-14-27 16,-6-25-27-16,-8-10-21 16,-7-26-22-16,-5-11-299 15,0-17 100-15</inkml:trace>
  <inkml:trace contextRef="#ctx0" brushRef="#br0" timeOffset="1605.9839">3325 945 350 0,'17'-55'0'16</inkml:trace>
  <inkml:trace contextRef="#ctx0" brushRef="#br0" timeOffset="1621.036">3449 768 457 0</inkml:trace>
  <inkml:trace contextRef="#ctx0" brushRef="#br0" timeOffset="1866.5892">3628 656 522 0,'107'-46'469'0,"-23"17"-120"0,2 11-304 16,-22 18 317-16,-4 12-329 15,-22 14-9-15,-3 14 2 16,-21 4-1-16,-11 11 4 16,-15-6 1-16,-8 3 3 15,-6-12-5-15,-3-2-6 16,3-15-7-16,3 0-3 16,9-6-6-16,8-2-2 15,6-7-1-15,6 1 0 16,-6-9-2-16,3 0-1 15,5 0 1-15,12 0 0 16,30 0 1-16,97-15-13 16,-89 1-16-16,8-3-18 15,-5 2-17-15,-1-8 244 16,-14 6-580-16,-8 0 279 16</inkml:trace>
  <inkml:trace contextRef="#ctx0" brushRef="#br0" timeOffset="2188.6349">4676-239 279 0,'17'-20'0'15,"1"8"470"-15,-7 9-315 16,12 26 194-16,0 12-261 0,3 26 288 15,0 19-305-15,3 36-5 16,-6 2-20-16,3 21-8 16,-2-18-18-16,1 12-5 15,-1-29-8-15,2-3-6 16,-3-17-13-16,6-6-13 16,-6-26-22-16,-3-12-36 15,-3-20-21-15,-2-23 486 16,-4-14 66-16,1-32-798 15,5-9 802-15</inkml:trace>
  <inkml:trace contextRef="#ctx0" brushRef="#br0" timeOffset="2405.8616">5326-674 407 0,'23'3'143'0,"0"26"463"15,6 31-283-15,0 18 97 16,5 41-313-16,1 13-15 16,5 39 2-16,7-7-58 15,13 27-12-15,1-24-26 16,5 7-25-16,-2-30-71 16,8 9-17-16,-11-29-33 0,2-6-288 15,-5-31 48-15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2:51.05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-2 237 353 0,'6'-17'396'15,"11"-15"-106"-15,18 3-204 16,17-6 216-16,11 1-260 15,21 2-14-15,3 20-15 16,17-2-6-16,-12 0-36 16,9 8-55-16,-20 0-220 0,3 0 24 15</inkml:trace>
  <inkml:trace contextRef="#ctx0" brushRef="#br0" timeOffset="-235.2544">281 202 546 0,'52'-107'223'16,"-46"90"21"-16,3 0-134 0,2 11-1 15,3 9-15-15,4 17-1 16,-7 9-5-16,10 17-2 16,-1 3-17-16,3 15-15 15,0 2-13-15,9 12-10 16,-15-6-15-16,6 9-5 15,-6-14-7-15,4-1-3 16,-13-14-9-16,7 3-10 16,-4-15-45-16,-11-2-45 15,-3-15-44-15,1-9-203 16,2-14 19-16</inkml:trace>
  <inkml:trace contextRef="#ctx0" brushRef="#br0" timeOffset="354.3823">1101 430 529 0,'38'-20'293'0,"16"-12"-3"16,4 9-111-16,6-17-76 15,-4-1-38-15,-2-5-25 16,-17 9-23-16,-10-4-6 15,-16 10-4-15,-15 7 5 16,-18 1 2-16,-5 3 6 16,-8 11 3-16,-10 7 5 0,9 4-4 15,-5 22 0-15,2 2-6 16,1 11 1-16,10 12-5 16,1 3-105-16,6 0 103 15,14 17-1-15,12-11-4 16,8 6-2-16,9-9 96 15,23-3-135-15,0-18-18 16,23-8-19-16,3-14-286 16,15-15 78-16</inkml:trace>
  <inkml:trace contextRef="#ctx0" brushRef="#br0" timeOffset="843.6063">2138-150 346 0,'-38'-20'429'16,"0"14"-128"-16,-5 18-195 16,6 14 213-16,2 23-260 15,6 11-12-15,-3 21 6 16,12 0-8-16,-3 14 1 16,3-14-12-16,17 0-7 15,9-20-14-15,2-9-4 16,15-26-7-16,6-12-4 15,0-23-4-15,9-14-5 16,-4-9 0-16,10-17-3 16,-7 0 4-16,-5-8 3 0,-9 2 5 15,-3-12 0-15,-8 18 2 16,-3 0-2-16,-4 17-1 16,4 21 1-16,-6 17 1 15,0 22 5-15,0 27 6 16,0 26 11-16,-3 6 6 15,5 22 6-15,4-10-1 16,3 22-2-16,2-14-8 0,-3 11-1 16,-5-8-4-16,-12 5 8 15,-8-25 7-15,-12-15-6 16,0-23-5-16,-6-15-4 16,3-19-11-16,1-15-25 15,7-15-10-15,1-14-36 16,12-23-22-16,2-32-60 15,12-8-84-15,8-21-159 16,15-3 1-16</inkml:trace>
  <inkml:trace contextRef="#ctx0" brushRef="#br0" timeOffset="1112.5978">2524 130 759 0,'-2'67'292'0,"2"13"31"0,2 1-200 16,19 3-20-16,2-21-45 15,14-2-10-15,-2-29-12 16,11-15-2-16,-8-20-1 16,5-20 4-16,-11-11-4 15,5-21-4-15,-8-6-11 16,6-11-6-16,-9 5-7 15,0-13-3-15,0 5-39 0,0-15-36 16,-3 6-49-16,0-5-267 16,-3 22 37-16</inkml:trace>
  <inkml:trace contextRef="#ctx0" brushRef="#br0" timeOffset="1428.5998">3200-104 622 0,'29'211'266'16,"-20"-156"16"-16,-4 3-144 15,7-15-61-15,-3-6-22 16,-7-16-23-16,4-10-7 16,-6-22-8-16,0 5 1 15,0-3-2-15,0-5 2 16,3-38 6-16,14-90 6 15,-2 96-1-15,8 6 4 0,3 11 2 16,6 20-9-16,5 12-4 16,-5 26 0-16,0 14-10 15,-3 18-2-15,-12-3-5 16,3 11-24-16,-3-11-21 16,1 2-51-16,2-19-19 15,12-4-252-15,-3-14 46 16</inkml:trace>
  <inkml:trace contextRef="#ctx0" brushRef="#br0" timeOffset="1947.7304">4314-34 395 0,'-31'0'470'0,"-1"17"-133"15,-3 9-228-15,-5 11 252 16,5 15-301-16,1 9-6 15,2-6-10-15,6 8-1 16,14-5-21-16,1-6-5 16,14-12-8-16,14-11-6 15,9-17-7-15,12-18 2 16,2-17-4-16,3-20-7 16,-8-9-2-16,2-20-3 15,-13-1 4-15,-1-19 3 16,-12 5 6-16,1-14 3 15,-4 12 2-15,4-1-1 16,-3 33 2-16,-4 10 4 16,-2 33 19-16,3 26 22 0,-3 28 22 15,0 35 7-15,0 26 4 16,2 38-22-16,-5-1-22 16,6 21-22-16,3-23-12 15,5-1-77-15,4-34-35 16,13-2-336-16,1-50 30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3:29.529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5102CA-E1DC-459F-8158-FC95DDA3F6DB}" emma:medium="tactile" emma:mode="ink">
          <msink:context xmlns:msink="http://schemas.microsoft.com/ink/2010/main" type="inkDrawing"/>
        </emma:interpretation>
      </emma:emma>
    </inkml:annotationXML>
    <inkml:trace contextRef="#ctx0" brushRef="#br0">0 7 0,'0'-7'0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04.5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2A4737-3BA0-4DCB-9F2E-D0EDC1986D01}" emma:medium="tactile" emma:mode="ink">
          <msink:context xmlns:msink="http://schemas.microsoft.com/ink/2010/main" type="inkDrawing" rotatedBoundingBox="12536,18749 27656,17656 27689,18107 12568,19200" shapeName="Other">
            <msink:destinationLink direction="with" ref="{7E291A8B-FCC1-4326-8B4D-39ADEAEDECF8}"/>
            <msink:destinationLink direction="with" ref="{A3912940-0A58-4A24-8BDD-1BFC1B0769CF}"/>
          </msink:context>
        </emma:interpretation>
      </emma:emma>
    </inkml:annotationXML>
    <inkml:trace contextRef="#ctx0" brushRef="#br0">12 1094 179 0,'-6'0'119'0,"0"-2"13"15,0 0-27-15,3 0-9 16,-1 0-11-16,0 0-6 16,0 0-28-16,0 0-11 15,2 0-21-15,0 0-8 16,0 0 8-16,2 0 6 16,2-1 5-16,0-1 4 15,4 0 2-15,2-2-12 16,15-10 7-16,76-42 4 47,-61 40 2-47,18-3 4 31,7 1 4-31,26 0-13 0,0-2-10 0,22-6-5 0,-5-1 1 47,16-7-3-47,-7 2 1 15,40 1 5-15,-4 3 1 16,27 0-3-16,-3 12-3 0,45 1 0 16,-30 3-3-16,36-2-1 0,-8 4-3 0,44-10-1 15,-33-6-2 1,59-9 0-16,-21-1 0 0,35-10 0 0,-23 11-1 16,44-1 3-16,-35 8-2 0,53 7 0 15,-32 11 0-15,50-2 0 0,-32 6-3 0,57-4 0 16,-45-6 0-16,60-2-1 0,-48-3 0 15,59 1 1-15,-53 6-1 0,53 4 1 16,-41 8-1 0,49 4 0-16,-41 4 1 0,43-2-1 15,-38 2-1-15,37-6 1 16,-43 0 0 0,31-8-1-16,-45 2 1 15,29-6-1-15,-46 6 1 0,24-4 0 16,-52 3-1-16,18-1-6 15,-58 0-8-15,3-2-24 16,-60 0-21-16,6 0-269 16,-60 2 65-16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0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291A8B-FCC1-4326-8B4D-39ADEAEDECF8}" emma:medium="tactile" emma:mode="ink">
          <msink:context xmlns:msink="http://schemas.microsoft.com/ink/2010/main" type="inkDrawing" rotatedBoundingBox="12263,19187 13036,18556 13440,19052 12667,19682" semanticType="callout" shapeName="Other">
            <msink:sourceLink direction="with" ref="{292A4737-3BA0-4DCB-9F2E-D0EDC1986D01}"/>
          </msink:context>
        </emma:interpretation>
      </emma:emma>
    </inkml:annotationXML>
    <inkml:trace contextRef="#ctx0" brushRef="#br0">749 10 453 0,'-4'-4'191'15,"0"1"20"-15,0 1-114 0,2 0-12 16,1 2-29-16,-1 0-6 16,-2 0-12-16,0 2 1 15,-2 2 28 1,-2 1-34-16,-4 19-4 16,-73 67-6-16,57-57-5 15,4-10-1-15,-10 4-2 16,3-5-3-16,-9 5 0 15,0-2-2-15,-1 4-1 16,7-7-3-16,-2 7-1 16,5-6-2-16,1 2-1 15,2-2 0-15,-2 1 1 16,3-1-1-16,-1 2 2 16,0-4 0-16,2 5 0 15,7-5 0-15,1 2-1 16,4-6-1-16,4-2 0 15,4-6-1-15,0-4 0 0,4-2-1 16,0-4 0-16,2 0 0 16,0 0 0-16,0 0 0 15,0 0 0-15,0 0 0 16,0 0 0-16,2 0 2 16,0 2 0-16,2-2 0 15,2 0 1-15,6 0 1 16,18 0 0-16,61 0 0 15,-54-2 0-15,1 0-1 0,12 4 1 16,-1 2 0-16,11 1-1 16,-3 1 0-16,9 0-1 15,-17-2-1-15,7 0 1 16,-15 0-1-16,3 0 1 16,-10-4-2-16,3 0-2 15,-9-2-6-15,0-2-7 16,-6 2-41-16,-3 0-257 15,-1 2 69-15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3.8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912940-0A58-4A24-8BDD-1BFC1B0769CF}" emma:medium="tactile" emma:mode="ink">
          <msink:context xmlns:msink="http://schemas.microsoft.com/ink/2010/main" type="inkDrawing" rotatedBoundingBox="19078,15841 26864,17459 26757,17973 18971,16355" semanticType="callout" shapeName="Other">
            <msink:sourceLink direction="with" ref="{292A4737-3BA0-4DCB-9F2E-D0EDC1986D01}"/>
          </msink:context>
        </emma:interpretation>
      </emma:emma>
    </inkml:annotationXML>
    <inkml:trace contextRef="#ctx0" brushRef="#br0">7567 1459 329 0,'-79'8'192'0,"57"-12"12"16,0-2-49-16,-4-2-76 15,6 0-23-15,-3 0-13 16,-3 0-19-16,-6 2-15 16,1 0 37-16,-5 2 4 15,2 0-11-15,-4 0-2 16,3 0-13-16,-7 1-2 15,4-1-6-15,-7-2 2 16,1 2-2-16,-5 0 6 16,-1-2 0-16,-9 2 2 15,-19-2 21-15,-1-2-29 16,-6 4 1-16,0-4-1 16,-5 2-2-16,21 0-2 15,-6-2-1-15,9 0-3 16,-3-2 1-16,9 0-1 15,-7-3-1-15,6 1 1 16,-19-4-1-16,7 2-4 0,-8 0 0 16,7 0 0-1,-3 0-1-15,16 2-1 16,-7-1 0-16,11 1 0 0,-9-4-1 16,7 0 0-16,-11-2 0 15,1-4 0-15,-16 4 1 16,8 7-1-16,-13-5 0 15,9 4 1-15,-4 2-1 16,12 2 0-16,-9-6 0 16,15 2 0-16,-10 0 0 15,3-2 1-15,-15-3-1 16,6 1 0-16,-16-4 0 16,9 0 1-16,-5-2-1 15,14-2 1-15,-8 3 0 16,11 1 0-16,-7-2 1 15,6 6-1-15,-6 0 0 16,9 2-1-16,-7-1 1 16,8 1-1-16,-2-4 0 15,9 0 0-15,-5-2 3 0,9 2 2 16,-3 1 3-16,9 1 0 16,-15 0 3-16,10 2-2 15,-11 0-3-15,11 0-3 16,-12 0-1-16,17 2-1 15,-7-1-2-15,9 3 1 16,-3-8 1-16,7 4-1 16,-5 2 1-16,5 2-1 0,-1 0 1 15,5 6 0-15,-9 0 0 16,7 0 0-16,-5 2 0 16,3 0-1-16,-7 0 0 15,13-4 0-15,-6 2 0 16,11-1 0-16,-7-1 1 15,9 2-1-15,-7-2 0 16,8-2 0-16,-3 2 1 16,5 0-1-16,-2-6 0 15,3 4 0-15,-7 2 0 16,6-6 0-16,-7 2 0 16,-1-2 0-16,-7-2 0 15,5 1 1-15,-8-1-1 16,7 4 0-16,-1-2 0 15,7 4 0-15,-1 0 0 16,6 4 0-16,-1-2 0 16,3 0 0-16,-2 2 0 15,5 2 0-15,-3-6 0 0,8 0 0 16,-4 4 0-16,9-5 0 16,-5 1 0-16,4 0-1 15,-4 2 1-15,2-2 0 16,1 4 0-16,5-2 0 15,-4-4 0-15,2 4 0 16,2-6 0-16,1 4 0 16,-3 0 0-16,4 0 0 0,-2-2 0 15,2 3-1-15,-2-3 1 16,4 2 0-16,-1 0-2 16,7 2-1-16,-2 0-1 15,8 0-26-15,2 4-26 16,0 0-22-16,2-2-258 15,2 0 54-15</inkml:trace>
    <inkml:trace contextRef="#ctx0" brushRef="#br0" timeOffset="741.8813">389-202 420 0,'0'0'172'0,"-2"0"26"15,0-2-104-15,0 0-8 16,0 0-19-16,-2 0 1 16,0 0-9-16,-2 0 2 15,-1 2-22-15,-3 0 4 16,-12 2-3-16,-67 18-3 16,59-14-2-16,-8-2-4 15,1 0-7-15,-7 2-6 16,0 0-6-16,-1 1-10 15,5 1 10-15,0-2 0 16,7-2-4-16,1-2-3 0,8-2 2 16,2-2 2-16,9 0-2 15,3 0 0-15,4 0 0 16,4 2-3-16,2 0-2 16,0 0-2-16,0 0 0 15,0 0-1-15,0 0 1 16,0 2-1-16,2 0 2 15,0 0-1-15,0 2 0 0,2 2 0 16,2 2 1-16,11 24-1 16,73 59 1-1,-49-47 1-15,5-3-2 0,11 3-14 16,-1-3-13-16,13 7-48 16,-5-6-244-16,5 7 54 15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5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98CFB6-7BF8-45E8-97BC-CFF8C19B233A}" emma:medium="tactile" emma:mode="ink">
          <msink:context xmlns:msink="http://schemas.microsoft.com/ink/2010/main" type="inkDrawing" rotatedBoundingBox="19025,12774 27454,16560 27245,17026 18816,13240" semanticType="callout" shapeName="Other">
            <msink:sourceLink direction="with" ref="{F5F80497-F116-4920-A732-474439679865}"/>
          </msink:context>
        </emma:interpretation>
      </emma:emma>
    </inkml:annotationXML>
    <inkml:trace contextRef="#ctx0" brushRef="#br0">8418 3801 585 0,'-32'-69'190'16,"0"57"52"-16,2 4-143 15,-3-2-24-15,-3-2-18 0,-8-4-2 16,-1 2-17-16,-11-3-12 16,-1 1 23-16,-17-2-2 15,5 0-8-15,-24-2-2 16,0 4-12-16,-18-5-13 16,6-3-2-16,-18-4-4 15,16 6-5-15,-16-10 0 16,10 3-1-16,-24-3 2 15,16 0 3-15,-22-5 3 16,21 5 3-16,-19-8 2 16,16 7-3-16,-26-9 1 15,17 6-3-15,-17-5-4 16,20 5-2-16,-8-8 1 16,22 5-2-16,-15-13-2 15,15 1 2-15,-18-11-1 16,16 3 1-16,-8-11 0 15,18 7 0-15,-20-6 1 0,8 7 0 16,-14-3-1-16,14 13 0 16,-15-7 0-16,25 9-1 15,-14-5 0-15,18 7 0 16,-20-9 1-16,16 11-1 16,-16-12 1-16,24 9-1 15,-10-15 1-15,16 9-1 16,-18-12 1-16,8 7-1 0,-16-5 1 15,10 9-2-15,-12-3 2 16,20 5-2-16,-6 3 1 16,12 5 1-16,-14-4-1 15,14 5 1-15,-10-3 0 16,10 5-1-16,-6-9 1 16,21 5 1-16,-9-9-1 15,12 5 2-15,-14-9 0 16,10 11 2-16,-13-7-1 15,15 12-2-15,-6-5 0 16,22 9-1-16,-3-7-2 16,15 7 2-16,-7-6 0 15,11 7 0-15,-9-9-1 16,5 5 1-16,-5-7 1 16,7 10 1-16,-3-1 0 15,13 11 0-15,-1 0 0 16,6 10-2-16,3-3 0 0,5 5-1 15,-2-2 1-15,8 4 0 16,5-2-1-16,1 4 0 16,4 1 0-16,4 3-4 15,2-4-14-15,4 4-13 16,4 0-35-16,2 2-21 16,-2 6 75-16,2-2-317 0,0 0 126 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3:30.118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69DBB9-5DFA-4F56-A005-CC608EA2C527}" emma:medium="tactile" emma:mode="ink">
          <msink:context xmlns:msink="http://schemas.microsoft.com/ink/2010/main" type="writingRegion" rotatedBoundingBox="17112,2023 33426,-474 35342,12041 19028,14539"/>
        </emma:interpretation>
      </emma:emma>
    </inkml:annotationXML>
    <inkml:traceGroup>
      <inkml:annotationXML>
        <emma:emma xmlns:emma="http://www.w3.org/2003/04/emma" version="1.0">
          <emma:interpretation id="{1DA96B02-FA0F-4F7A-AC56-64B966511682}" emma:medium="tactile" emma:mode="ink">
            <msink:context xmlns:msink="http://schemas.microsoft.com/ink/2010/main" type="paragraph" rotatedBoundingBox="25610,674 32240,1063 32087,3676 25457,32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AAD16A-A146-4E78-B1C1-12D3D675EC2C}" emma:medium="tactile" emma:mode="ink">
              <msink:context xmlns:msink="http://schemas.microsoft.com/ink/2010/main" type="line" rotatedBoundingBox="25610,674 32240,1063 32087,3676 25457,3287"/>
            </emma:interpretation>
          </emma:emma>
        </inkml:annotationXML>
        <inkml:traceGroup>
          <inkml:annotationXML>
            <emma:emma xmlns:emma="http://www.w3.org/2003/04/emma" version="1.0">
              <emma:interpretation id="{F76D38D1-0352-4AE0-9C56-35E6C375AFBA}" emma:medium="tactile" emma:mode="ink">
                <msink:context xmlns:msink="http://schemas.microsoft.com/ink/2010/main" type="inkWord" rotatedBoundingBox="25610,674 32240,1063 32087,3676 25457,3287"/>
              </emma:interpretation>
              <emma:one-of disjunction-type="recognition" id="oneOf0">
                <emma:interpretation id="interp0" emma:lang="" emma:confidence="0">
                  <emma:literal>Feedback</emma:literal>
                </emma:interpretation>
                <emma:interpretation id="interp1" emma:lang="" emma:confidence="1">
                  <emma:literal>i Feed back</emma:literal>
                </emma:interpretation>
                <emma:interpretation id="interp2" emma:lang="" emma:confidence="1">
                  <emma:literal>i Feedback</emma:literal>
                </emma:interpretation>
                <emma:interpretation id="interp3" emma:lang="" emma:confidence="0">
                  <emma:literal>iFeedbach</emma:literal>
                </emma:interpretation>
                <emma:interpretation id="interp4" emma:lang="" emma:confidence="0">
                  <emma:literal>"Feedback</emma:literal>
                </emma:interpretation>
              </emma:one-of>
            </emma:emma>
          </inkml:annotationXML>
          <inkml:trace contextRef="#ctx0" brushRef="#br0">12 37 508 0,'0'0'208'15,"0"-3"35"-15,0 0-131 16,0 0 3-16,-2-3-24 16,2-2 4-16,-3-1-7 0,0-2 7 15,0 2-37-15,3 3-27 16,0 6 18-16,0 6-15 15,6 26-17-15,8 49 22 16,21 83 19-16,-21-69-34 16,1-14-7-16,-4 6-3 15,1-12-6-15,-1 0-2 16,-5-20-3-16,0 0-14 16,-3-15-16-16,3-11-43 15,2-15-26-15,1-16-288 16,0-16 59-16</inkml:trace>
          <inkml:trace contextRef="#ctx0" brushRef="#br0" timeOffset="231.08">102-356 349 0,'3'-52'0'0,"-3"0"448"16,0 0-333-16,9 12 209 15,-1-6-273-15,7 11 275 16,2 3-326-16,6 12-27 0,0-9-36 16,0 12-262-16,9 0 57 15</inkml:trace>
          <inkml:trace contextRef="#ctx0" brushRef="#br0" timeOffset="638.0378">974-578 652 0,'6'6'252'15,"-3"25"43"-15,2 21-158 16,4 61-17-16,5 23-18 15,4 63-8-15,-4 12-21 16,1 40-12-16,-1-20-15 16,1 17-11-16,2-46-14 15,9 9-5-15,3-44-5 16,0-8-10-16,-1-49-7 0,-2-12-26 16,-11-43-21-16,2-26-46 15,1-32-29-15,-7-35-248 16,-2-16 53-16</inkml:trace>
          <inkml:trace contextRef="#ctx0" brushRef="#br0" timeOffset="891.8207">844-21 752 0,'-3'-49'290'16,"9"9"15"-16,17-9-185 16,12 5-43-16,17-2-41 0,8 6 7 15,21-1-9-15,-3 12-16 16,12 0-6-16,-7 9-7 16,-5 0-3-16,-20 9-6 15,-6 5-24-15,-15 3-20 16,-11 9-34-16,-8 8-257 15,-7 12 60-15</inkml:trace>
          <inkml:trace contextRef="#ctx0" brushRef="#br0" timeOffset="1130.4817">763 597 804 0,'15'-9'263'16,"8"4"59"-16,23-4-212 15,12-3-27-15,14-5-16 16,6 5-32-16,17-2-11 16,-14 2-15-16,3 10-18 15,-9 2-22-15,-12 5-19 16,-20 7-295-16,1 11 74 15</inkml:trace>
          <inkml:trace contextRef="#ctx0" brushRef="#br0" timeOffset="1504.8191">1419 834 784 0,'31'-3'292'15,"13"-9"40"-15,5-5-216 16,20-9-15-16,-5-9-43 16,8-5-12-16,-15 0-21 0,-5-1-3 15,-17 9-10-15,-15 1 0 16,-14 10-2-16,-12 1 0 16,-8 11-1-16,-15 12-2 15,-3 12-2-15,-11 11-1 16,2 8 1-16,1 21 0 15,8-3 2-15,1 18 12 16,13 2 1-16,7 14 1 16,8-5-2-16,17 9-1 15,6-18-14-15,12 0-1 16,6-23-5-16,11-3-23 16,3-11-13-16,5-12-38 15,-5-17-22-15,6-6 526 16,-14-17-796-16,-1-12 439 15</inkml:trace>
          <inkml:trace contextRef="#ctx0" brushRef="#br0" timeOffset="1848.462">2247 831 720 0,'17'6'281'0,"1"-9"36"15,19-12-167-15,15-5-31 16,18-12-26-16,-1-8-35 16,9-6-9-16,-15 5-17 0,-8 1-25 15,-20 5 6-15,-9 6-5 16,-20 12-3-16,-3 0-1 16,-6 8 4-16,0 9 1 15,0 0-1-15,-3 0 0 16,-3 3-1-16,-2 6 0 15,-9 11 1-15,-15 35-1 16,-80 89-2-16,89-75-1 16,14-5-1-16,15 14-13 15,11-6-16-15,12-3-38 16,6-11-27-16,8-9-168 16,4-26-117-16,14-20-25 15</inkml:trace>
          <inkml:trace contextRef="#ctx0" brushRef="#br0" timeOffset="2357.2073">3411 502 673 0,'-29'-3'286'15,"-9"9"12"-15,1 8-181 16,-7 15-3-16,7 11-35 15,-12 15-30-15,11 6 7 16,1 20-3-16,11-3-16 0,6 5-7 16,17-5-12-16,6 0-5 15,11-23-8-15,12-14-1 16,3-15-1-16,8-24-3 16,7-16 0-16,2-26-8 15,-6-10-3-15,4-27-11 16,-4-4-2-16,-5-20-10 15,-6 8 0-15,-3-25-8 16,-12 14 5-16,-2-20-1 16,-1 14 11-16,-2-23 5 15,-1 21 13-15,-2-1 7 16,-3 26 10-16,-3 18 12 16,-3 37 2-16,3 29 18 15,-3 27 5-15,3 33 6 16,0 18-6-16,-3 29 12 15,1 3-13-15,-1 26-3 16,-3-6-11-16,6 14-3 0,0-13-14 16,6 27-4-16,5-19-9 15,9 3-13-15,-2-27-23 16,8-11-43-16,-3-40-32 16,0-29-29-16,-3-26-242 15,9-32 65-15</inkml:trace>
          <inkml:trace contextRef="#ctx0" brushRef="#br0" timeOffset="2832.9122">4063-240 1008 0,'-8'127'285'0,"-1"32"72"16,0-9-291-16,6 11-20 15,-2-31-25-15,2 0-8 16,8-23-9-16,7-9-1 16,0-31-1-16,5-15 0 15,0-26 2-15,1-35 0 16,-4-26 3-16,3-28-8 15,3-15-2-15,6-17-2 0,0 11-1 16,3 6-2 0,-3 26 6-16,0 11 2 0,-8 27 4 15,-1 17 9-15,-3 14 9 16,-2 18 10-16,-1 8 6 16,1 15 5-16,-9 0-7 15,-6 8-7-15,-6-5-8 16,-8 8-7-16,0-8-6 15,-6-1-3-15,0-5-1 16,-9-3-3-16,9-20-4 16,-6-12-39-16,3-3-39 15,3-17-38-15,8-11 154 0,4-15-445 16,8-15 200-16</inkml:trace>
          <inkml:trace contextRef="#ctx0" brushRef="#br0" timeOffset="3284.0587">4644 354 474 0,'80'-49'360'15,"-7"21"-48"-15,5 13-23 16,-9 9-165-16,-3 18-10 15,-14 17-39-15,0 17 1 16,-11 0-19-16,-4 18-16 0,-8-1-3 16,-3 4-8-16,-6-10-13 15,0 7-4-15,-8-18-4 16,-9 0-1-16,-3-8-1 16,-12-9 1-16,-2-12-1 15,-9-3-1-15,-3-11-2 16,-12-11-4-16,1-1-5 0,-10-14-5 15,1 0-3-15,-6 3 0 16,3 2 2 0,-6 10 3-16,15 16 4 0,-3 18 2 15,14 12 1-15,3 17-1 16,11 5 3-16,10 10-1 16,7-13 1-16,10 1 0 15,11-15-2-15,12-2-21 16,11-15-20-16,6-9-48 15,6-11-49-15,8-12-261 16,-5-14 43-16</inkml:trace>
          <inkml:trace contextRef="#ctx0" brushRef="#br0" timeOffset="3567.9766">5876 346 677 0,'3'-20'342'0,"-9"14"-38"16,-8 9-131-16,0 11-34 15,-7 12-78-15,-2 6 9 16,-6 26 17-16,3 2-30 16,-5 15-31-16,8-2 17 15,2 7-2-15,10-5-26 0,8 9-7 16,9-15-5-16,14 1-11 15,6-13-27-15,6-10-19 16,5-18-22 0,6-24-45-16,1-19-42 0,-1-24-219 15,0-14 51-15</inkml:trace>
          <inkml:trace contextRef="#ctx0" brushRef="#br0" timeOffset="3961.8926">6356-393 636 0,'-29'52'375'16,"11"23"-23"-16,-13 29-92 16,5 11-132-16,-6 21-18 15,6-9-41-15,3 3-13 16,14-23-27-16,9-6-10 15,18-29-12-15,13-14-3 16,7-27-2-16,5-22-2 0,3-18 0 16,-5-19-4-16,-10-7-2 15,1-23-8-15,-3-5-1 16,-6-7-2-16,-5 7-1 16,-4 2 7-16,-5 21 8 15,-9 14 13-15,-3 20 14 16,-3 18-2-16,0 8-2 0,3-17-2 15,0 8-10-15,1 44-11 16,-7 92 6-16,15-77-2 16,-1-16-10-16,7 1-33 15,-3-9-24-15,11 1-24 16,0-7-322-16,6 12 86 16</inkml:trace>
        </inkml:traceGroup>
      </inkml:traceGroup>
    </inkml:traceGroup>
    <inkml:traceGroup>
      <inkml:annotationXML>
        <emma:emma xmlns:emma="http://www.w3.org/2003/04/emma" version="1.0">
          <emma:interpretation id="{101E6570-96BE-44AD-B29A-94DE563F563A}" emma:medium="tactile" emma:mode="ink">
            <msink:context xmlns:msink="http://schemas.microsoft.com/ink/2010/main" type="paragraph" rotatedBoundingBox="27475,3736 31969,3158 32190,4876 27696,54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34FB0B-39A5-4C86-AFBC-F883A7BEB8B0}" emma:medium="tactile" emma:mode="ink">
              <msink:context xmlns:msink="http://schemas.microsoft.com/ink/2010/main" type="line" rotatedBoundingBox="27475,3736 31969,3158 32190,4876 27696,5454"/>
            </emma:interpretation>
          </emma:emma>
        </inkml:annotationXML>
        <inkml:traceGroup>
          <inkml:annotationXML>
            <emma:emma xmlns:emma="http://www.w3.org/2003/04/emma" version="1.0">
              <emma:interpretation id="{4FF8C551-8D6B-4C6D-9429-F77CA474633C}" emma:medium="tactile" emma:mode="ink">
                <msink:context xmlns:msink="http://schemas.microsoft.com/ink/2010/main" type="inkWord" rotatedBoundingBox="27475,3736 31969,3158 32190,4876 27696,5454"/>
              </emma:interpretation>
              <emma:one-of disjunction-type="recognition" id="oneOf1">
                <emma:interpretation id="interp5" emma:lang="" emma:confidence="1">
                  <emma:literal>studio</emma:literal>
                </emma:interpretation>
                <emma:interpretation id="interp6" emma:lang="" emma:confidence="0">
                  <emma:literal>Studio</emma:literal>
                </emma:interpretation>
                <emma:interpretation id="interp7" emma:lang="" emma:confidence="0">
                  <emma:literal>studios</emma:literal>
                </emma:interpretation>
                <emma:interpretation id="interp8" emma:lang="" emma:confidence="0">
                  <emma:literal>Studios</emma:literal>
                </emma:interpretation>
                <emma:interpretation id="interp9" emma:lang="" emma:confidence="0">
                  <emma:literal>studies</emma:literal>
                </emma:interpretation>
              </emma:one-of>
            </emma:emma>
          </inkml:annotationXML>
          <inkml:trace contextRef="#ctx0" brushRef="#br0" timeOffset="4645.8455">3076 2531 695 0,'-72'-20'300'15,"2"9"10"-15,-16 11-168 16,-1-3-38-16,-20 20-39 15,3 12-4-15,-14 14-4 16,11 3-6-16,0 24-2 16,21-10-8-16,13 7 3 15,27-9-9-15,26-1-9 16,29-16-9-16,48-1 1 16,33-14-10-16,46 9 0 15,5-9 1-15,24 8 0 16,-24 4-1-16,1 2-2 0,-44 1 0 15,-12 5 1-15,-34-6 3 16,-23 9 17-16,-17-2 5 16,-27 10 6-16,-19-5-1 15,-18 6-4-15,-6-6-17 16,-11-9-6-16,5-11-6 16,-2-3-8-16,8-12-12 15,-3-11-45-15,9-12-24 0,1-17-65 16,16-9-57-16,12-19-233 15,23-10 40-15</inkml:trace>
          <inkml:trace contextRef="#ctx0" brushRef="#br0" timeOffset="4965.3623">3529 2095 634 0,'3'-5'289'0,"3"10"31"16,-9 10-148-16,3-9-34 15,6 23-34-15,8 77-5 0,15 94-32 16,-18-56-7-16,-5-14-19 15,6 17-8-15,-1-14-15 16,1 14-7-16,5-20-15 16,3 3-9-16,1-17-46 15,-16-9-50-15,-5-26-28 16,-11-21-20-16,-4-22-227 0,-13-9 86 16</inkml:trace>
          <inkml:trace contextRef="#ctx0" brushRef="#br0" timeOffset="5277.1818">3451 3060 1077 0,'61'-32'273'0,"17"12"95"16,-15 11-311-16,15 15 3 15,-9 8-14-15,4 12 3 16,-16 3-7-16,-2 3 0 16,-11-6-3-16,-4-6 3 15,-14-11-10-15,0-9-1 16,-9-12-8-16,-2-14-9 16,-7-11-7-16,-5-12-7 0,3-3-14 15,3-15-43-15,5 1-24 16,3-18-70-1,9 12 533-15,0-6-808 0,9 15 421 16</inkml:trace>
          <inkml:trace contextRef="#ctx0" brushRef="#br0" timeOffset="5755.9743">5137 2566 696 0,'-11'12'279'0,"-12"11"41"16,-3 3-183-16,-9 11 1 16,0 1-40-16,-2 20-3 15,-1-7-26-15,-2 16-8 16,8-1-22-16,12 4-9 16,14-10-14-16,15-11-6 15,11-11-7-15,15-18-2 16,2-23 0-16,12-26-5 15,-3-14-4-15,1-23-6 16,-7-10-3-16,-5-16-3 16,-15 5 2-16,0-22-3 15,-11-1 2-15,-6-37-5 0,0 11-6 16,-9-2 10-16,0 25 10 16,3 21 17-16,6 54 17 15,-9 26 24-15,12 24-2 16,-3 26 13-16,3 14-6 15,-1 31 6-15,7 13-10 16,-3 25 3-16,-4-12-14 16,1 24-6-16,0-17-14 15,-3 5-6-15,3-17-8 16,8 20-9-16,0-23-19 0,1 0-16 16,-1-29-51-16,1-11-55 15,-9-41-48-15,2-20-241 16,-2-26 30-16</inkml:trace>
          <inkml:trace contextRef="#ctx0" brushRef="#br0" timeOffset="5961.7236">5674 2580 748 0,'12'21'417'16,"-4"16"-58"-16,7 18-162 15,5 6-97-15,6 5-93 16,0-5 25-16,0 5-13 16,-6-8-15-16,-2 0-31 15,-7-9-27-15,-2-6-26 0,-6-20-298 16,0-14 68-16</inkml:trace>
          <inkml:trace contextRef="#ctx0" brushRef="#br0" timeOffset="6160.7712">5819 2427 897 0,'-18'-14'296'0,"1"8"37"16,5 6-258-16,12 3-24 15,0-3-65-15,0 0-40 16,3 0-29-16,3 3-249 15,0 0 39-15</inkml:trace>
          <inkml:trace contextRef="#ctx0" brushRef="#br0" timeOffset="6474.1362">6084 2673 731 0,'9'66'309'0,"8"9"61"15,1-2-248-15,16-1 2 16,1-15-43-16,11-7-34 16,0-22-43-16,9-19 49 15,-12-18-18-15,4-22-5 0,-10-10-10 16,-5-19-1-16,-9-1-5 16,-11-8 1-16,-12 5 10 15,-18-8 2-15,-8 6 2 16,-14 5 2-16,-6 9-5 15,-12 17-9-15,0 18-4 16,-3 26-3-16,7 17-28 16,-4 23-56-16,15 8-53 0,2 13-304 15,12-7 30-15</inkml:trace>
        </inkml:traceGroup>
      </inkml:traceGroup>
    </inkml:traceGroup>
    <inkml:traceGroup>
      <inkml:annotationXML>
        <emma:emma xmlns:emma="http://www.w3.org/2003/04/emma" version="1.0">
          <emma:interpretation id="{EF1149D1-5680-4BF5-A869-41B18883B58F}" emma:medium="tactile" emma:mode="ink">
            <msink:context xmlns:msink="http://schemas.microsoft.com/ink/2010/main" type="paragraph" rotatedBoundingBox="18034,11183 31436,5304 32530,7797 19128,13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AD5A7-86E4-4EE3-B17F-A7FE8BCD1669}" emma:medium="tactile" emma:mode="ink">
              <msink:context xmlns:msink="http://schemas.microsoft.com/ink/2010/main" type="inkBullet" rotatedBoundingBox="18708,12718 19450,12392 19733,13037 18990,13362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1" timeOffset="3.69065E7">-5960 11309 558 0,'-8'-2'202'15,"0"0"43"-15,-2 0-135 16,-10-2-22-16,-4-2-24 0,-65-20-12 16,57 14-21-16,-1-2-20 15,1 2 4 1,-6-1-3-16,5 3-3 0,-5-2-1 15,2 4-2-15,-7 2 1 16,5 0-1-16,-4 4 2 16,5 2-1-16,-3 4-1 15,6 2-1-15,-1 2 0 16,5 0-1-16,-2 4-1 16,6-3 0-16,1 3 0 15,7 2-2-15,2 6 0 16,2 0 0-16,6 6 0 15,4 1 0-15,6 13 0 16,8 0 0-16,10 15 0 16,4 5 0-16,9 13-9 15,7-8-13-15,16 13-13 16,1-13-262-16,22 5 69 16</inkml:trace>
      </inkml:traceGroup>
      <inkml:traceGroup>
        <inkml:annotationXML>
          <emma:emma xmlns:emma="http://www.w3.org/2003/04/emma" version="1.0">
            <emma:interpretation id="{4D95621C-178C-4110-BD4D-5DD5391E0CE3}" emma:medium="tactile" emma:mode="ink">
              <msink:context xmlns:msink="http://schemas.microsoft.com/ink/2010/main" type="line" rotatedBoundingBox="25091,8088 31436,5304 32530,7797 26184,10581"/>
            </emma:interpretation>
          </emma:emma>
        </inkml:annotationXML>
        <inkml:traceGroup>
          <inkml:annotationXML>
            <emma:emma xmlns:emma="http://www.w3.org/2003/04/emma" version="1.0">
              <emma:interpretation id="{73992EE2-0A0E-45E3-8E8D-2E3186EC0751}" emma:medium="tactile" emma:mode="ink">
                <msink:context xmlns:msink="http://schemas.microsoft.com/ink/2010/main" type="inkWord" rotatedBoundingBox="25091,8088 31436,5304 32530,7797 26184,10581"/>
              </emma:interpretation>
              <emma:one-of disjunction-type="recognition" id="oneOf3">
                <emma:interpretation id="interp11" emma:lang="" emma:confidence="0">
                  <emma:literal>Burnt</emma:literal>
                </emma:interpretation>
                <emma:interpretation id="interp12" emma:lang="" emma:confidence="0">
                  <emma:literal>Burch</emma:literal>
                </emma:interpretation>
                <emma:interpretation id="interp13" emma:lang="" emma:confidence="0">
                  <emma:literal>Burh</emma:literal>
                </emma:interpretation>
                <emma:interpretation id="interp14" emma:lang="" emma:confidence="0">
                  <emma:literal>Burch/</emma:literal>
                </emma:interpretation>
                <emma:interpretation id="interp15" emma:lang="" emma:confidence="0">
                  <emma:literal>Burh/</emma:literal>
                </emma:interpretation>
              </emma:one-of>
            </emma:emma>
          </inkml:annotationXML>
          <inkml:trace contextRef="#ctx0" brushRef="#br0" timeOffset="8643.35">1774 6019 843 0,'-3'43'313'15,"6"12"39"-15,2 29-213 16,13 6-36-16,2 19-32 16,3 1-16-16,6 26-18 15,-6-12-21-15,0 17-4 16,-8-17-8-16,-1 1-25 16,-5-33-14-16,-6-11-50 15,-3-29-32-15,0-12-31 16,0-25-14-16,-3-21-191 15,0-17 79-15</inkml:trace>
          <inkml:trace contextRef="#ctx0" brushRef="#br0" timeOffset="9259.8524">1606 5999 846 0,'-8'-66'252'16,"25"-4"75"-16,15 10-237 16,28-4-11-16,7 3-16 15,19 9-5-15,-8 21-17 16,18 19-5-16,-16 18-2 16,4 23 1-16,-20 14-10 0,2 12 4 15,-26-3 2-15,-2 11 3 16,-24-11-3-16,-8 3 0 15,-14-6-8-15,-1 3-3 16,-8-11-9-16,2-1-4 16,4-11-2-16,5-6-2 15,-6-6-1-15,6 1-1 16,1-7 0-16,8 1 0 16,-3-12 0-16,0 0-1 15,2 3-1-15,1 0 0 16,3 0-1-16,3-1 0 15,-1 1 1-15,18 3 2 16,6 0-2-16,81 37 1 16,-90-28-1-16,6 5 0 15,-12 0 0-15,-3 9 0 0,1 0 0 16,2 11 1-16,-2 1-1 16,-1 5 1-16,3-6 0 15,1 12 0-15,-10-6-1 16,4 3 2-16,-9-2-1 15,-3 2 1-15,-3-12 0 16,-9 4 1-16,-2-10 0 16,-12 1 1-16,-3-9-1 15,-20-5 1-15,0-10-410 16,-12-2 409-16,1-9 0 16,-7-3-1-16,18-2-18 0,-3-1 392 15,15-5-468-15,2 11-62 16,6-3-271-16,9 9 29 15</inkml:trace>
          <inkml:trace contextRef="#ctx0" brushRef="#br0" timeOffset="9629.267">3044 6319 688 0,'-20'35'287'0,"0"17"29"16,-3 23-150-16,11 3-42 15,9 17-22-15,9-11-29 16,11-3-9-16,12-18-18 15,14-22-18-15,6-24 10 16,18-23 0-16,-7-14-9 16,4-23 1-16,-15 0-2 15,-6-21-12-15,-17 3-4 0,-5-11-2 16,-4 9-3-16,-11-12-10 16,-1 11-17-16,-7 1-14 15,-10 11-75-15,-5 0-313 16,-12 20 72-16</inkml:trace>
          <inkml:trace contextRef="#ctx0" brushRef="#br0" timeOffset="9839.676">3237 6230 268 0,'-5'-12'0'0,"2"-2"434"16,3-9-293-16,6-9 171 15,51-89-239-15,-16 86 247 16,-1-2-294-16,12 5-16 16,-3 6-28-16,3 11-57 0,-6 10-46 15,1 16-199-15,-16 7 9 16</inkml:trace>
          <inkml:trace contextRef="#ctx0" brushRef="#br0" timeOffset="10063.6725">3974 6080 611 0,'31'11'267'16,"1"4"27"-16,-9 5-158 16,-5 0 1-16,-7 6-41 15,-11 12-1-15,-3-1-22 0,-5 12-6 16,-1 0-11-16,-5 6-3 16,5-6-16-16,6 3-7 15,3-11-7-15,3-4-12 16,11-8-8-16,15-9-3 15,-3-5-10-15,17-9-32 16,1-12-24-16,11-9-58 16,0-8-58-16,5-14-206 15,4 2 27-15</inkml:trace>
          <inkml:trace contextRef="#ctx0" brushRef="#br0" timeOffset="10794.2118">4999 6259 379 0,'20'-26'428'0,"6"-15"-107"16,11 7-217-16,18-10 245 0,-3 4-276 16,9 0-8-1,-1 11-16-15,13 3-6 0,-13 6-15 16,10 11-4-16,-18-3-4 16,2 18 2-16,-13 14 3 15,-7 12 5-15,-13-3 1 16,5 20 1-16,-15-3-9 15,4 0-6-15,-1 1-6 16,1 5-5-16,-1-15-3 16,0 1-2-16,1-4 0 15,-4-2-4-15,1-9-3 0,-1 6-7 16,-2-12-5-16,-3 4-5 16,-3-4 1-16,0 0-12 15,-3-8-4-15,0-9-30 16,-3 0-29-16,0 0-33 15,0 0 250-15,0 0-485 16,0 0 243-16</inkml:trace>
          <inkml:trace contextRef="#ctx0" brushRef="#br0" timeOffset="10432.0043">5235 5303 186 0,'3'-3'414'15,"0"12"-133"-15,-3 5-88 16,-3-11 137-16,3 3-221 16,0 20-1-16,3 52-2 15,9 107-24-15,-9-78-20 0,2 22-8 16,1-13-22-16,3 11-21 16,-3-14-1-16,5 2-4 15,-8-20-18-15,3 9-34 16,-6-20-20-16,-6-9-59 15,0-20-273-15,-2-12 66 16</inkml:trace>
          <inkml:trace contextRef="#ctx0" brushRef="#br0" timeOffset="11114.3782">6286 4890 927 0,'9'-8'287'0,"-3"5"66"15,8 11-236-15,-14-8-37 16,3 3 6-16,3 6-12 15,14 40 2-15,41 121-15 16,-50-51-1-16,-2 5-19 16,-3 35-9-16,-1-15-13 15,-7 18-4-15,2-24-9 0,0 10-2 16,0-36-4-16,0 4-2 16,2-27-100-16,1 1-346 15,-6-18 83-15</inkml:trace>
          <inkml:trace contextRef="#ctx0" brushRef="#br0" timeOffset="8343.7423">789 6467 709 0,'9'-3'256'15,"-9"0"41"-15,-3 9-195 16,0-6-13-16,0 3-31 16,-3 2-4-16,-2 4-10 15,-4 5 6-15,-8 24-1 16,-116 98 4-16,81-87-35 0,-11 8-3 15,0-5-9-15,-12 6-7 16,-3-15-4-16,-12 7 29 16,10-13-1-16,-7 4 8 15,15-13 1-15,12 4 0 16,19-6-4-16,15-3-4 16,18 6-11-16,17 3-1 15,17 0 0-15,32 8 7 16,14 3 1-16,32 1-1 15,0-1 0-15,14 9-5 16,-16-6-29-16,2 9-20 16,-20-12-84-16,8 6-81 15,-20-17-226-15,-2-9-15 16</inkml:trace>
          <inkml:trace contextRef="#ctx0" brushRef="#br0" timeOffset="7849.5386">-2 7160 917 0,'-14'-3'259'15,"14"0"73"-15,11 0-258 16,-8 3 9-16,9 0-6 0,71 0-6 15,102 6-3-15,-67-9-3 16,-11-3-27-16,12-6-11 16,-21 4-15-16,-3 2-5 15,-20 3-23-15,-11 0-53 16,-21 3-42-16,-11-3-296 16,-18 12 33-16</inkml:trace>
        </inkml:traceGroup>
      </inkml:traceGroup>
    </inkml:traceGroup>
    <inkml:traceGroup>
      <inkml:annotationXML>
        <emma:emma xmlns:emma="http://www.w3.org/2003/04/emma" version="1.0">
          <emma:interpretation id="{5F95674F-614A-4B68-B1AB-F5D800BE0030}" emma:medium="tactile" emma:mode="ink">
            <msink:context xmlns:msink="http://schemas.microsoft.com/ink/2010/main" type="paragraph" rotatedBoundingBox="27322,9026 34708,7896 35072,10276 27687,114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E10F9C-71E3-4E4B-802A-9F9E79364E04}" emma:medium="tactile" emma:mode="ink">
              <msink:context xmlns:msink="http://schemas.microsoft.com/ink/2010/main" type="line" rotatedBoundingBox="27322,9026 34708,7896 35072,10276 27687,11407"/>
            </emma:interpretation>
          </emma:emma>
        </inkml:annotationXML>
        <inkml:traceGroup>
          <inkml:annotationXML>
            <emma:emma xmlns:emma="http://www.w3.org/2003/04/emma" version="1.0">
              <emma:interpretation id="{F6E0A932-610F-4761-AD01-3EE3820C3CB9}" emma:medium="tactile" emma:mode="ink">
                <msink:context xmlns:msink="http://schemas.microsoft.com/ink/2010/main" type="inkWord" rotatedBoundingBox="27322,9026 34708,7896 35072,10276 27687,11407"/>
              </emma:interpretation>
              <emma:one-of disjunction-type="recognition" id="oneOf4">
                <emma:interpretation id="interp16" emma:lang="" emma:confidence="0">
                  <emma:literal>maligned</emma:literal>
                </emma:interpretation>
                <emma:interpretation id="interp17" emma:lang="" emma:confidence="0">
                  <emma:literal>malignin</emma:literal>
                </emma:interpretation>
                <emma:interpretation id="interp18" emma:lang="" emma:confidence="0">
                  <emma:literal>Maligned</emma:literal>
                </emma:interpretation>
                <emma:interpretation id="interp19" emma:lang="" emma:confidence="0">
                  <emma:literal>maxgn'nd</emma:literal>
                </emma:interpretation>
                <emma:interpretation id="interp20" emma:lang="" emma:confidence="0">
                  <emma:literal>maligning</emma:literal>
                </emma:interpretation>
              </emma:one-of>
            </emma:emma>
          </inkml:annotationXML>
          <inkml:trace contextRef="#ctx0" brushRef="#br0" timeOffset="11958.3303">1967 8086 743 0,'-11'3'289'0,"2"23"41"15,3 9-200-15,6 37-5 16,0 12-39-16,9 31-5 15,-6-5-25-15,2 29-6 16,4-21-18-16,0 9-10 16,-1-26-11-16,4 0-2 15,-3-35-3-15,-4-11 3 16,-2-32 2-16,0-23 2 16,3-28-2-16,0-27-1 15,8-15-3-15,3-28-7 16,1-3-5-16,8-23-14 0,3 6-30 15,8-12-28-15,1 17-26 16,8 12 83-16,0 35 15 16,6 20 32-16,-3 37 33 15,9 29 37-15,-6 18-77 16,0 28 8-16,-12 12 0 16,4 11-1-16,-10-2-7 15,-2 5-4-15,-9-22-7 16,0-4-4-16,-11-28-3 15,2-15 2-15,-5-23 1 16,5-23 1-16,-2-21-1 16,8-25-1-16,0-9-2 0,6-23-1 15,3 3-2-15,3-3 0 16,3 17 0-16,-4 6-1 16,1 32 1-16,-3 17 1 15,-6 23 0-15,-3 21 5 16,-2 17 1-16,-1 25 1 15,-6 4 0-15,1 26-1 16,-1-4-4-16,4 15-18 16,-1-14-16-16,7 9-16 15,5-24-72-15,8-9 3 16,-8-22-295-16,12-15 48 16</inkml:trace>
          <inkml:trace contextRef="#ctx0" brushRef="#br0" timeOffset="12337.7474">3786 8268 751 0,'3'-57'300'0,"-15"13"38"0,1 27-189 16,-18 17-1-16,0 29-40 16,-14 23-10-16,11 8-10 15,-3 15-26-15,18-2-22 16,5 2-8-16,18-20-15 15,6-6-15-15,11-23 1 0,12-18 0 16,-4-22-3-16,7-12-2 16,-1-9 0-16,-5-14-3 15,-6 0-2-15,-3-3 0 16,-5 6 1-16,-10-3 1 16,1 14 2-16,0 12 1 15,-4 14 0-15,1 9 1 16,0 23 3-16,3 15 0 15,-4 5 1-15,4 21-1 16,3-1-6-16,-1 4-48 16,1-12-24-16,8-1-51 15,0-19 249-15,0-15-537 16,6-8 258-16</inkml:trace>
          <inkml:trace contextRef="#ctx0" brushRef="#br0" timeOffset="12973.0757">4081 8306 833 0,'-15'-20'267'0,"27"-9"50"16,14 6-213-16,34-9-9 15,15-9-21-15,35-16 2 16,3-1-5-16,25 0-14 0,-11-2-19 15,3 13-6-15,-29 18-13 16,-11 9-2-16,-33 15-8 16,-16 10 10-16,-21 10 5 15,-11 16 10-15,-9 7 2 16,-6 14 8-16,-3 0-10 16,9 14-3-16,3-11-9 0,6 3-5 15,2-12-9 1,7 9-2-16,-7-17-3 15,-2 5-2-15,-3-6 0 0,-6 4-1 16,-6-12-1-16,-8 2-6 16,-1-7-10-16,-5-13-34 15,3 1-24-15,-4-15-58 16,4-9-27-16,5-11-281 16,12 0 61-16</inkml:trace>
          <inkml:trace contextRef="#ctx0" brushRef="#br0" timeOffset="12608.8702">4421 7382 796 0,'12'0'279'16,"-6"11"60"-16,2 18-218 15,-2 17-1-15,0 18-27 16,-6 26-1-16,3 13-21 0,-3 30 2 15,3 0-20-15,5 20-10 16,1-17-18-16,11 2-10 16,0-34-11-16,6 3-30 15,0-32-17-15,0-11-61 16,-6-27-35-16,-8-11-287 16,-15-23 52-16</inkml:trace>
          <inkml:trace contextRef="#ctx0" brushRef="#br0" timeOffset="13481.8065">6090 7697 837 0,'-20'-12'328'0,"-18"15"40"0,-8 8-221 15,3 18-6-15,5 12-29 16,-8 25-20-16,8 9-22 16,4 15-6-16,8-9-24 15,6 5-27-15,17-14 3 16,11-8-6-16,13-24-8 16,10-2-2-16,1-24-3 0,11-19-13 15,-2-10-6-15,5-17-10 16,-8-2-2-16,8-15-1 15,-12-3 11-15,-2-21 6 16,-9 7 8-16,-5 0 3 16,-7 19 3-16,-2 16-3 15,-6 34 3-15,0 31 6 16,-6 27 5-16,0 28 13 16,-3 12 9-16,3 26 7 15,0-5-4-15,3 13 1 16,-5-16-11-16,-16 16 1 15,1-22-6-15,-17 3-2 16,-1-21-4-16,-8-6-3 16,8-25-6-16,-5-21-30 15,14-20-27-15,-6-26-30 16,12-14-25-16,6-35-27 0,6-14-227 16,2-38-37-16,9-3-61 15</inkml:trace>
          <inkml:trace contextRef="#ctx0" brushRef="#br0" timeOffset="13875.2229">6529 7803 956 0,'29'67'299'0,"2"19"68"15,-5-5-268-15,0 15-21 16,-5-21-24-16,-7-3-21 15,-5-20-8-15,2-15-2 16,-8-22-6-16,3-21-3 16,6-26-2-16,-4-14-6 15,7-15-1-15,11-22-11 16,0-4-3-16,11-8-1 16,6 14-1-16,15 6 0 15,-6 26 11-15,15 17 12 16,-13 29 9-16,4 15 15 15,-12 17 15-15,6 28-6 16,-14 10-11-16,-1 16-6 16,-16 4-15-16,-4 5-36 15,-11-17-26-15,-1-2-60 16,-2-24-29-16,0-15-299 16,3-13 51-16</inkml:trace>
          <inkml:trace contextRef="#ctx0" brushRef="#br0" timeOffset="14033.2996">7242 7292 1062 0,'-9'-23'378'0,"-2"9"29"16,14 14-316-16,14 11-34 15,6 7-56-15,9 5-52 16,8 6-43-16,1 26-42 15,-7-1-256-15,4 27 18 16</inkml:trace>
          <inkml:trace contextRef="#ctx0" brushRef="#br0" timeOffset="14268.7876">7692 8182 818 0,'3'-61'290'0,"6"-20"50"15,14 0-220-15,9-2-3 16,8 16-34-16,9 12 4 16,-3 24-7-16,4 19-24 15,-13 21-22-15,1 17-8 16,-7 14-18-16,1 21-18 16,-6-6 10-16,3 11-31 0,-3-14-22 15,6-3-59-15,-3-14-7 16,14-12-289-16,6-17 66 15</inkml:trace>
          <inkml:trace contextRef="#ctx0" brushRef="#br0" timeOffset="14701.1">8827 7561 885 0,'-35'-3'320'0,"-11"17"57"16,0 10-237-16,-9 19-7 16,6 17-38-16,-3 21-7 15,9 3-24-15,8 14-8 16,21-14-17-16,14-6-13 16,20-26-13-16,20-20-7 15,7-27-4-15,10-28-10 16,1-17-1-16,0-32-12 15,-6-12-5-15,0-20-7 16,-12 6-3-16,-5-26 6 0,-9 11 15 16,3-34-20-1,-3-9-2-15,5-43 0 0,1 17 0 16,0 6 1-16,-6 49 52 16,-6 37 33-16,-11 70 26 15,-9 49 23-15,-3 37 8 16,-3 61-17-16,-3 26-8 15,-8 58-10-15,3-6-27 16,11 32-9-16,6-26-13 16,20-1-41-16,17-45-85 15,12-3 212-15,-9-56-625 16,-2 1 204-16</inkml:trace>
        </inkml:traceGroup>
      </inkml:traceGroup>
    </inkml:traceGroup>
    <inkml:traceGroup>
      <inkml:annotationXML>
        <emma:emma xmlns:emma="http://www.w3.org/2003/04/emma" version="1.0">
          <emma:interpretation id="{F001561D-8F5B-4D97-9E54-D5EE4EFEA9DC}" emma:medium="tactile" emma:mode="ink">
            <msink:context xmlns:msink="http://schemas.microsoft.com/ink/2010/main" type="paragraph" rotatedBoundingBox="27227,11500 34185,10493 34430,12183 27471,13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966FE4-D7A7-4665-98F6-065A90A1270F}" emma:medium="tactile" emma:mode="ink">
              <msink:context xmlns:msink="http://schemas.microsoft.com/ink/2010/main" type="line" rotatedBoundingBox="27227,11500 34185,10493 34430,12183 27471,13189"/>
            </emma:interpretation>
          </emma:emma>
        </inkml:annotationXML>
        <inkml:traceGroup>
          <inkml:annotationXML>
            <emma:emma xmlns:emma="http://www.w3.org/2003/04/emma" version="1.0">
              <emma:interpretation id="{21FB187E-34D4-4A8C-B547-93774FA8E3FE}" emma:medium="tactile" emma:mode="ink">
                <msink:context xmlns:msink="http://schemas.microsoft.com/ink/2010/main" type="inkWord" rotatedBoundingBox="27245,11625 27930,11525 28108,12753 27422,12852"/>
              </emma:interpretation>
              <emma:one-of disjunction-type="recognition" id="oneOf5">
                <emma:interpretation id="interp21" emma:lang="" emma:confidence="0">
                  <emma:literal>(rubric)</emma:literal>
                </emma:interpretation>
                <emma:interpretation id="interp22" emma:lang="" emma:confidence="0">
                  <emma:literal>(rubrics</emma:literal>
                </emma:interpretation>
                <emma:interpretation id="interp23" emma:lang="" emma:confidence="0">
                  <emma:literal>(rubific)</emma:literal>
                </emma:interpretation>
                <emma:interpretation id="interp24" emma:lang="" emma:confidence="0">
                  <emma:literal>(rubrics)</emma:literal>
                </emma:interpretation>
                <emma:interpretation id="interp25" emma:lang="" emma:confidence="0">
                  <emma:literal>(rubrene)</emma:literal>
                </emma:interpretation>
              </emma:one-of>
            </emma:emma>
          </inkml:annotationXML>
          <inkml:trace contextRef="#ctx0" brushRef="#br0" timeOffset="15662.7194">2366 10096 457 0,'-21'-3'320'0,"-5"6"-37"15,-5 0-89-15,-7 5-52 0,1 7-67 16,-15 8 16-16,-3 12-1 16,-9 25 15-16,6 15-15 15,-5 35 13-15,14 5-6 16,6 18-19-16,17-14-23 16,11-1-8-16,24-26-24 15,20 1-7-15,20-24-11 16,23-3-11-16,12-16-11 15,22-13-82-15,-2-17-41 0,18-20-314 16,2-14 16-16</inkml:trace>
        </inkml:traceGroup>
        <inkml:traceGroup>
          <inkml:annotationXML>
            <emma:emma xmlns:emma="http://www.w3.org/2003/04/emma" version="1.0">
              <emma:interpretation id="{A214E34C-E116-4CAE-BC50-1A7482B91088}" emma:medium="tactile" emma:mode="ink">
                <msink:context xmlns:msink="http://schemas.microsoft.com/ink/2010/main" type="inkWord" rotatedBoundingBox="28617,11401 32504,10838 32677,12034 28790,12596"/>
              </emma:interpretation>
            </emma:emma>
          </inkml:annotationXML>
          <inkml:trace contextRef="#ctx0" brushRef="#br0" timeOffset="17161.5251">3139 10569 697 0,'3'-31'267'15,"3"7"43"-15,6 16-153 16,2 16-32-16,0 24-13 16,4 14-13-16,2 32-17 15,-3-3-23-15,3 9-21 0,-2-9-8 16,2 0-6-16,-3-20-7 15,-5-9 1-15,-3-14 6 16,-1-6 10-16,-8-23 1 16,-3-9-2-16,3-11-4 15,-3 11-10-15,1-5-12 16,-1-18-7-16,3-29-6 16,17-101-6-16,-3 90-32 0,12-12-31 15,3 3-14-15,12-9-25 16,-4 12-12-16,4 3-10 15,-1 14 557-15,-2 4-773 16,-7 25 426-16</inkml:trace>
          <inkml:trace contextRef="#ctx0" brushRef="#br0" timeOffset="17445.416">3844 10249 723 0,'8'9'315'16,"13"28"24"-16,45 107-170 15,-49-80-34-15,6 17-28 16,6-3-36-16,-3-3-6 16,-3-15-20-16,12 1-5 0,-9-23-5 15,-3-12 3-15,0-15-8 16,0-11-2-16,-2-17-4 15,2-15-10-15,0-5-8 16,3-15-20-16,-6-3-21 16,-3-20-51-16,1 0-31 15,-4-27-321-15,0-4 65 16</inkml:trace>
          <inkml:trace contextRef="#ctx0" brushRef="#br0" timeOffset="17795.9063">4670 9729 839 0,'11'90'322'16,"-5"16"63"-16,8 27-228 15,9-6-53-15,0 12-18 16,1-21-32-16,-4 1-31 16,-9-36 7-16,-2-22-5 15,0-26-12-15,5-27-2 16,6-25-6-16,12-23 0 15,3-12-2-15,11-23 0 16,-9 8-2-16,4 4-2 16,-7 19-2-16,1 18 5 15,-9 29 2-15,0 23 8 16,-9 12 4-16,-5 19 4 16,-9-2 0-16,-12 12-1 0,-2-7-7 15,-10 1-2-15,-2-9-6 16,0-9-1-16,6-14-18 15,-6-12-48-15,11-14-28 16,1-14-67-16,5-9-279 16,3-6 59-16</inkml:trace>
          <inkml:trace contextRef="#ctx0" brushRef="#br0" timeOffset="18142.0294">5515 10107 686 0,'26'61'394'16,"-2"5"-23"-16,-1 27-112 16,3-4-144-16,0 7-12 15,-3-13-55-15,-3-5-12 16,-9-29-13-16,1-8-13 16,-6-27-15-16,0-25 12 15,-1-15-3-15,4-23-1 16,3-9-4-16,5-26-4 15,3 3-8-15,12-17-7 16,2 12 0-16,13 2 0 16,-1 26 5-16,12 15 13 15,-6 25 10-15,5 24 6 0,-10 11 1 16,2 24 1 0,-15 8-6-16,4 17-4 0,-18 1-21 15,-3 8-58-15,-11-14-33 16,-3-7-300-16,3-22 32 15</inkml:trace>
          <inkml:trace contextRef="#ctx0" brushRef="#br0" timeOffset="18329.5479">6214 9772 1052 0,'-29'-34'354'0,"21"11"39"15,16 17-302-15,10 6-29 16,8 3-53-16,17 8-63 16,-3 1-55-16,12 8-54 15,-6 0-230-15,6 6 5 16</inkml:trace>
          <inkml:trace contextRef="#ctx0" brushRef="#br0" timeOffset="18516.0482">6803 9891 315 0,'6'3'507'0,"-12"5"-141"16,-11 1-171-16,14-6 220 16,-3 3-290-16,-3 5-9 15,-14 33-34-15,-34 109-13 16,54-93-30-16,11 15-14 16,4-11-15-16,20-1-11 0,5-22-23 15,18-12-49-15,3-18-28 16,14-8 384-16,-6-17-730 15,-2-4 363-15</inkml:trace>
        </inkml:traceGroup>
        <inkml:traceGroup>
          <inkml:annotationXML>
            <emma:emma xmlns:emma="http://www.w3.org/2003/04/emma" version="1.0">
              <emma:interpretation id="{1AFC8360-4533-4172-948E-266FCDFE7A8D}" emma:medium="tactile" emma:mode="ink">
                <msink:context xmlns:msink="http://schemas.microsoft.com/ink/2010/main" type="inkWord" rotatedBoundingBox="33784,10552 34185,10493 34430,12183 34028,12241"/>
              </emma:interpretation>
            </emma:emma>
          </inkml:annotationXML>
          <inkml:trace contextRef="#ctx0" brushRef="#br0" timeOffset="19187.7693">8218 9114 981 0,'60'67'370'0,"18"37"52"15,-2 11-263-15,10 21-27 16,-11-12-51-16,-3 23-31 15,-17-23-23-15,-11 24-11 16,-21-16-21-16,-20 24-12 16,-32-17-11-16,-29 8-422 15,-20-20 127-15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51.2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A857CB-DF4C-41A5-A58A-F827A3021387}" emma:medium="tactile" emma:mode="ink">
          <msink:context xmlns:msink="http://schemas.microsoft.com/ink/2010/main" type="writingRegion" rotatedBoundingBox="28349,15931 33806,15436 34174,19498 28717,19993"/>
        </emma:interpretation>
      </emma:emma>
    </inkml:annotationXML>
    <inkml:traceGroup>
      <inkml:annotationXML>
        <emma:emma xmlns:emma="http://www.w3.org/2003/04/emma" version="1.0">
          <emma:interpretation id="{03E3A144-4814-4074-9D13-C060D2F63E3C}" emma:medium="tactile" emma:mode="ink">
            <msink:context xmlns:msink="http://schemas.microsoft.com/ink/2010/main" type="paragraph" rotatedBoundingBox="28351,15702 33825,15465 33895,17098 28422,17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1076B6-0BD7-44A9-92D2-2C759D2AE75C}" emma:medium="tactile" emma:mode="ink">
              <msink:context xmlns:msink="http://schemas.microsoft.com/ink/2010/main" type="line" rotatedBoundingBox="28351,15702 33825,15465 33895,17098 28422,17335"/>
            </emma:interpretation>
          </emma:emma>
        </inkml:annotationXML>
        <inkml:traceGroup>
          <inkml:annotationXML>
            <emma:emma xmlns:emma="http://www.w3.org/2003/04/emma" version="1.0">
              <emma:interpretation id="{F5F80497-F116-4920-A732-474439679865}" emma:medium="tactile" emma:mode="ink">
                <msink:context xmlns:msink="http://schemas.microsoft.com/ink/2010/main" type="inkWord" rotatedBoundingBox="28351,15702 33825,15465 33895,17098 28422,17335">
                  <msink:destinationLink direction="with" ref="{2D98CFB6-7BF8-45E8-97BC-CFF8C19B233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5596 15021 372 0,'40'-29'171'16,"7"-7"26"-16,3 4-93 15,7-1-13-15,-3 7-21 16,5 0-15-16,-7 8-16 0,-1 8 2 16,-11 8-9-16,-6 6 10 15,-10 10-2-15,-5 6 5 16,-9 6-3-16,-6 5 10 15,2 1-8-15,-8 8 0 16,2-6-11-16,6 5-2 16,2-5-12-16,6 0-3 15,2-11-6-15,12 1-3 16,1-14-3-16,9-6 0 16,2-8-1-16,9-10-3 15,-9-6-3-15,3-3-4 16,-9-5-7-16,-6-2-4 15,-14 2-3-15,-8-5-12 16,-14 3-4-16,-14-6-24 16,-8 3-20-16,-13-7-219 15,-7 6 52-15</inkml:trace>
          <inkml:trace contextRef="#ctx0" brushRef="#br0" timeOffset="384.7967">6080 14712 165 0,'-26'-4'335'0,"12"0"-98"16,14 0-109-16,10-2 104 15,16 2-180-15,10 2-16 16,9-2-24-16,1 2 12 16,11-3-8-16,-5 1-2 15,7-8 0-15,1 0-5 16,3-8-3-16,-9-4 4 0,5-4-7 16,-13-1-6-16,-7-7 5 15,-13 4 1-15,-4-3 4 16,-12 1 0-16,-6 2 0 15,-4 4 1-15,-6 1-2 16,-2 9-2-16,-2 2 3 16,0 8 4-16,-2 6 13 15,2 8 6-15,2 14 10 16,0 6 6-16,2 9-8 16,5 7-11-16,-1 11-4 15,5 1-11-15,3 13-9 16,4-1 2-16,6 13-1 15,0-4-3-15,6 3-6 16,-2-9-6-16,7 2-12 16,-1-13-10-16,8-3-50 15,0-15-25-15,3-10-202 0,-1-14 19 16</inkml:trace>
          <inkml:trace contextRef="#ctx0" brushRef="#br0" timeOffset="-2690.949">3463 14972 749 0,'48'-12'163'0,"1"4"71"0,11-2-219 15,-1 2-8-15,5 0 5 16,-15 4 1-16,-1 2 11 16,-10 6 2-16,-3 0 6 15,-9 6-3-15,0 6 3 16,-8 0-9-16,-5 6-2 15,-5-2-5-15,-2 1-2 16,-4-1-7-16,0 2-16 16,0-4-18-16,-2 4-86 15,-2-5-86-15,4 3-86 16,0-4 14-16,2-2-98 16</inkml:trace>
          <inkml:trace contextRef="#ctx0" brushRef="#br0" timeOffset="-3034.9925">3556 14480 272 0,'2'2'169'0,"4"-2"-16"15,-6 2-13-15,0-2-92 0,0 0 14 16,0 2 2-16,2 2-1 16,0 4 5-16,8 26 10 15,18 67-10-15,-16-46 0 16,0 1-5-16,-2 9-22 15,4-5-16-15,1 3-7 16,-1-11-10-16,0 5-2 16,-4-11-2-16,0-1-3 15,-4-9-3-15,-2-4-12 16,-4-8-13-16,2-5-44 16,-4-9-23-16,-6-4-187 15,2-4 23-15</inkml:trace>
          <inkml:trace contextRef="#ctx0" brushRef="#br0" timeOffset="-2475.8645">3931 14748 775 0,'-18'-22'196'15,"10"0"59"-15,8 8-223 16,8 8-18-16,6 2-49 15,6 6-60-15,-2 4-160 0,2 4-6 16</inkml:trace>
          <inkml:trace contextRef="#ctx0" brushRef="#br0" timeOffset="-1872.4162">4557 14637 582 0,'-11'-2'170'0,"-11"2"41"16,2 4-167-16,-6 6-2 15,-2 6-11-15,3 11 9 16,1 5 0-16,0 10 10 0,6 1 3 15,6 11-11-15,4-9-14 16,10 5-7-16,6-8-11 16,10-3-11-16,2-13 3 15,10 2 0-15,-3-10-4 16,5-3-6-16,-2-7-2 16,0-6-3-16,-5-4-1 15,1-9 3-15,-6-5 4 16,-4-10 3-16,-6 0 2 15,-6-4 1-15,-4 1 1 0,-2-5 1 16,-4 4 0-16,0-3 0 16,0 7 0-16,-2 0 1 15,2 6 3-15,-2 4 3 16,4 14 4-16,0 4 2 16,4 14 2-16,2 16 1 15,0 6 3-15,0 11 5 16,4 5-1-16,-4 9-2 15,2-5-1-15,2 7-5 16,-2-6-6-16,-2 5 0 16,-2-9-1-16,-6 5 1 15,-2-7 0-15,0 5 1 16,-2-11-2-16,-2-3 0 16,2-12-2-16,-1-5-1 15,-7-11-3-15,2-2-9 16,2-8-10-16,-2-4-30 0,2-2-24 15,2-12-250-15,-2-2 54 16</inkml:trace>
          <inkml:trace contextRef="#ctx0" brushRef="#br0" timeOffset="-1358.2687">4758 14833 448 0,'21'-36'150'0,"7"1"31"16,0 7-128-16,0 4 10 15,-2 10-14-15,1 6 6 16,-5 10 6-16,2 8 5 15,-4 6-10-15,1 8 1 16,-3 6-13-16,0 1-10 16,-4 1-7-16,-4 2 0 15,-4-6-6-15,-4-1-2 16,-4-5-5-16,-4-2 1 16,0-2-6-16,0-6 0 15,0-8-1-15,-2 0-2 0,6-4-2 16,-2-2-1-16,0 0 0 15,-2 0-1-15,-2 0-1 16,-2 0 0-16,-9-4-1 16,-63-12 0-16,65 18 0 15,1 4-1-15,6 2 1 16,0 2-1-16,4 0 0 16,2 2 0-16,2-1-1 15,6 3 1-15,2 0 0 16,6 0 0-16,0-6 1 0,7 0 0 15,1-4-26-15,8 0-35 16,-2-8-234-16,6 6 41 16</inkml:trace>
          <inkml:trace contextRef="#ctx0" brushRef="#br0" timeOffset="-506.5235">5225 15103 688 0,'12'-16'212'0,"12"0"50"16,8 6-190-16,13-4-22 0,3 0-21 16,8-2-17-16,-9-1-9 15,9 1-9-15,-9-2 7 16,1 2 2-16,-11 2 2 16,1 2 3-16,-8 4 1 0,-4 6 2 15,-7 0-1-15,-1 4 3 31,-6 10 1-31,-4 8 13 0,-4 2 3 0,4 14 4 16,-4 3-3-16,2 11-3 16,0-5-13-16,0 9-4 15,-4-7-5-15,2 11-1 16,-4-10-3-16,-2 11 0 16,-4-5-4-16,-2 3-14 15,-4-13-11-15,-4-7-30 16,-4-9-22-16,-3-4-182 15,-5-18-41-15,-4-8-54 16</inkml:trace>
          <inkml:trace contextRef="#ctx0" brushRef="#br0" timeOffset="-937.976">5451 14718 673 0,'28'-43'203'15,"2"1"49"-15,8-6-188 16,-5 7-23-16,-3-5-9 16,-8 10-24-16,-8-1-2 0,-8 5 2 15,-8-2 4-15,-4 11 8 16,-6 1 3-16,-2 8 0 15,-4 6-4-15,0 6-2 16,-4 2-10-16,3 6-1 16,-7 6 9-16,6 4 5 15,-4 7 6-15,6 9 8 16,1 6 1-16,3 7-7 16,6 21 1-16,6 1-6 0,4 28-6 15,8 1-2-15,4 11-3 16,1-10-7-16,3 8 0 15,-4-20-3-15,2 14 0 16,0-8-1-16,0 4-7 16,-4-13-7-16,0 3-29 15,-9-26-17-15,-4-13-48 16,-7-20-223-16,-2-8 51 16</inkml:trace>
          <inkml:trace contextRef="#ctx0" brushRef="#br0" timeOffset="-3549.9638">3305 14663 252 0,'0'-4'140'16,"-2"0"19"-16,0 0-58 15,0 0 2-15,-2-2-13 16,0 0-13-16,0 0-26 15,-2 0-8-15,-2 0-7 16,0 0-12-16,-2 0 1 16,-12-4 2-16,-57-21-1 15,55 29-2-15,2 0-5 0,-1 4 0 16,5 0-2-16,-4 3-4 16,2 1-4-16,-2 4-1 15,1-2-2-15,-5 2-3 16,8 2 2-16,-4 2-2 15,2 2 1-15,1 0-1 16,3 1-1-16,-2 1 0 16,4 0 0-16,0-4 0 15,8 0-2-15,4-4 1 16,4 2-1-16,6-4 0 16,4 2 1-16,8 1-1 15,2 1 1-15,7 0 0 16,3 2-1-16,6 4 1 15,-1 0 0-15,9 4 1 16,-4-3 0-16,5 9 0 16,-7-6 1-16,5 4 0 0,-11-4-1 15,0 1 1-15,-10-1 1 16,-5 4 2-16,-9 0 2 16,-10 1 2-16,-6-1 2 15,-10 2 2-15,-5-4-2 16,-9-2 0-16,4-7 0 15,-8-1-3-15,3-6-2 0,-7-4 0 16,6-4-2 0,-3-4-1-16,7-2-2 0,-2-2-8 15,6-4-9-15,3-1-38 16,3-1 10-16,4-10-246 16,10 4 54-16</inkml:trace>
          <inkml:trace contextRef="#ctx0" brushRef="#br0" timeOffset="988.7211">7319 14821 548 0,'-4'-24'198'0,"2"11"33"16,-2-3-133-16,0 14-28 0,-4 6 1 16,0 8-19-16,6-10 0 15,-2 3-8-15,-4 17-1 16,-28 73-13-16,27-51-1 15,1-4-9-15,2-5-6 16,8-5-5-16,2 0-3 16,4-12-3-16,7-4-1 15,3-8 0-15,8-8 0 16,0-8-2-16,4-14-2 16,-1-4-3-16,3-16-3 15,-4-5-1-15,-1-16-5 16,-3-1 3-16,0-19-4 15,-4 2-10-15,-2-15-12 16,-2 7-5-16,1-12-10 16,-3 16-12-16,-4 0 25 15,-2 23 28-15,-6 15 38 0,0 25 17 16,-6 16 32-16,-2 24-9 16,-2 16-9-16,-2 9-23 15,-4 21-1-15,5 3-11 16,-3 18 2-16,8 1-3 15,6 17-5-15,4-2-5 16,13 10-2-16,11-18-7 16,10-6-2-16,1-25-1 0,9-11-6 15,-4-25-4-15,-3-10-9 16,-5-10-10-16,0-16-1 16,-9-12 4-16,-1-7 4 15,-8-1 7-15,-2-12 11 16,-4 7 3-16,-3 3 2 15,-1 10 3-15,0 6 2 16,0 16-1-16,0 14 0 16,0 4-3-16,4 14-6 15,0-3-22-15,8 1 100 16,-5-2-375-16,7 6 138 16</inkml:trace>
          <inkml:trace contextRef="#ctx0" brushRef="#br0" timeOffset="1117.3781">8274 14369 966 0,'-26'-33'231'15,"3"1"54"-15,5 18-307 16,10 14-283-16,-2 8 46 15</inkml:trace>
        </inkml:traceGroup>
      </inkml:traceGroup>
    </inkml:traceGroup>
    <inkml:traceGroup>
      <inkml:annotationXML>
        <emma:emma xmlns:emma="http://www.w3.org/2003/04/emma" version="1.0">
          <emma:interpretation id="{51E9FFB1-4DE6-4FF2-A655-54B00B31A7F6}" emma:medium="tactile" emma:mode="ink">
            <msink:context xmlns:msink="http://schemas.microsoft.com/ink/2010/main" type="paragraph" rotatedBoundingBox="28610,17420 33646,16963 33771,18342 28735,18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5EB78-E7EF-4194-9B37-6A5914984797}" emma:medium="tactile" emma:mode="ink">
              <msink:context xmlns:msink="http://schemas.microsoft.com/ink/2010/main" type="line" rotatedBoundingBox="28610,17420 33646,16963 33771,18342 28735,18799"/>
            </emma:interpretation>
          </emma:emma>
        </inkml:annotationXML>
        <inkml:traceGroup>
          <inkml:annotationXML>
            <emma:emma xmlns:emma="http://www.w3.org/2003/04/emma" version="1.0">
              <emma:interpretation id="{78DE08A8-9085-4505-A1DB-F0833C69B58E}" emma:medium="tactile" emma:mode="ink">
                <msink:context xmlns:msink="http://schemas.microsoft.com/ink/2010/main" type="inkWord" rotatedBoundingBox="28623,17565 29998,17440 30110,18674 28735,187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50.4769">3200 16435 459 0,'19'-80'246'0,"15"5"11"0,4 20-110 16,13 7-17-16,-1 24-43 15,11 16-2-15,-3 18-29 16,1 22-3-16,-7 14-11 16,-11 9-1-16,-13 1-16 15,-14 5 3-15,-18-9-3 16,-20 1-3-16,-5-9-5 15,-13 1 4-15,-2-9-9 0,-7-4-3 16,9-11-4 0,-1-3-1-16,13-8-9 0,0-4-8 15,10-8-28-15,6-12-50 16,8-5-30-16,6-21-227 16,8-4 27-16</inkml:trace>
          <inkml:trace contextRef="#ctx0" brushRef="#br0" timeOffset="2233.2608">3778 16197 385 0,'34'40'401'0,"-2"13"-110"16,2 5-230-16,5 7 232 15,-5-14-271-15,-2 1 0 16,-11-12 0-16,-7-15 13 15,-8-9 8-15,-2-10 9 0,-8-10-7 16,2-18-6-16,-2-3-15 16,2-19-10-16,4-3-9 15,8-15-3-15,6 1-6 16,10-15-23-16,4 13-15 16,11-3-29-16,5 19-13 15,11 5-25-15,-3 20 6 16,17 9-206-16,-7 7 69 15</inkml:trace>
          <inkml:trace contextRef="#ctx0" brushRef="#br0" timeOffset="1656.9873">3079 16367 680 0,'12'-10'189'0,"1"16"76"16,7 16-194-16,4 18 12 15,0 9-9-15,2 23-10 16,-5-3-23-16,1 16-7 16,-4-11-14-16,4 13-6 15,-4-8-10-15,4 10-6 16,-3-7-9-16,-5-1-19 15,-4-20-14-15,-10-7-45 16,-4-26-15-16,-10-18-193 16,-2-16 34-16</inkml:trace>
        </inkml:traceGroup>
        <inkml:traceGroup>
          <inkml:annotationXML>
            <emma:emma xmlns:emma="http://www.w3.org/2003/04/emma" version="1.0">
              <emma:interpretation id="{7B6CEF29-E161-4897-8F40-6EA7D68650DF}" emma:medium="tactile" emma:mode="ink">
                <msink:context xmlns:msink="http://schemas.microsoft.com/ink/2010/main" type="inkWord" rotatedBoundingBox="30937,17209 33646,16963 33729,17878 31020,181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76.3232">6066 16312 963 0,'14'49'213'0,"6"9"85"16,1-14-285-16,3 1-4 16,-4-11-5-16,2-4 1 15,-8-15 8-15,-2-7 13 16,-2-10 3-16,-4-12 4 16,-5-5-5-16,3-15-4 15,0-4-13-15,-2-13-5 16,6-3-9-16,2-7-11 15,0 1-12-15,6-1-2 16,0 13 0-16,0 5-8 16,0 11 2-16,1 6 3 15,-3 8 499-15,-6 6-775 16,2 8 429-16</inkml:trace>
          <inkml:trace contextRef="#ctx0" brushRef="#br0" timeOffset="3597.2526">6583 16116 295 0,'86'-16'340'0,"-59"-4"-100"16,1 2-175-16,4-6 183 16,-8 3-220-16,1-1 1 15,-7 4 1-15,-6-4 6 16,-6 10-4-16,-8 2 0 16,-10 4-9-16,-6 6 2 15,0 12-2-15,-11 4 10 16,3 8 1-16,0 12 8 15,6-1-7-15,1 9-2 16,9 1-13-16,4 7-6 16,8-2-8-16,8 3-3 15,9-5-3-15,13 1-6 16,6-5-6-16,15-5-20 16,3-11-13-16,7-2-34 15,-5-14-40-15,1-10-201 0,-13-8 38 16</inkml:trace>
          <inkml:trace contextRef="#ctx0" brushRef="#br0" timeOffset="2836.3047">5372 15775 695 0,'4'-4'240'16,"-2"12"49"-16,2 7-197 16,4 21-7-16,0 10-29 15,-4 13-8-15,2-1-11 16,0 15-11-16,-2-4-5 0,2 11-1 15,2-11-10-15,0 6-8 16,-2-19 5-16,-1-7 1 16,-1-17-6-16,-2-12 0 15,0-10 1-15,-2-10 0 16,4-8-2-16,-4 4 0 16,0-4-1-16,4-18-1 15,22-77-9-15,-10 52-1 16,0 9 0-16,8 2 0 15,-5 11 0-15,9 7 10 16,-6 14 2-16,4 12 2 16,-4 14 1-16,-1 10 0 15,-5 3-1-15,2 9-8 16,-4-4-11-16,-2 7-30 16,-2-3-21-16,0-1-181 15,-6-7-67-15,0 0-48 0</inkml:trace>
          <inkml:trace contextRef="#ctx0" brushRef="#br0" timeOffset="4040.8194">7263 16034 716 0,'-4'6'322'0,"0"14"-15"0,2 16-174 15,0 5-60 1,6 13-59-16,0-1 12 0,2 11-4 15,4-11-3-15,2-1 6 16,0-12 1-16,0-9 6 16,-2-11 1-16,0-14 5 15,0-8-5-15,1-14 0 16,1-4-2-16,4-15 3 16,-2-1-20-16,6-12-4 15,-2-1-7-15,4-13-17 16,-1 7-17-16,3-8-19 15,-4 11-11-15,2 0-23 16,-8 17-13-16,1 9-35 16,-5 10-205-16,-2 8 51 15</inkml:trace>
          <inkml:trace contextRef="#ctx0" brushRef="#br0" timeOffset="4255.1014">7874 16264 376 0,'-16'8'398'16,"2"-4"-100"-16,8-6-225 0,0-10 228 15,4-4-258-15,6-9-28 16,6-3-9-16,8-10-1 15,4 5 1-15,7-7-1 16,-3 6 2-16,6 4 3 16,-6 9 12-16,3 11 7 15,-9 8 1-15,2 10 3 16,-8 8-1-16,2 7-10 16,-8 1-8-16,2 10-4 15,0 2-5-15,-3 3-12 16,-1-3-14-16,0 4-48 15,-4-5-31-15,-4-5-248 16,4-4 34-16</inkml:trace>
        </inkml:traceGroup>
      </inkml:traceGroup>
    </inkml:traceGroup>
    <inkml:traceGroup>
      <inkml:annotationXML>
        <emma:emma xmlns:emma="http://www.w3.org/2003/04/emma" version="1.0">
          <emma:interpretation id="{39E21F68-CD42-428F-9B28-45284EC96EAC}" emma:medium="tactile" emma:mode="ink">
            <msink:context xmlns:msink="http://schemas.microsoft.com/ink/2010/main" type="paragraph" rotatedBoundingBox="29381,18808 30992,18455 31236,19565 29624,19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A11BF2-5BC5-40C2-ABC3-07F90EC23CA7}" emma:medium="tactile" emma:mode="ink">
              <msink:context xmlns:msink="http://schemas.microsoft.com/ink/2010/main" type="line" rotatedBoundingBox="29381,18808 30992,18455 31236,19565 29624,19919"/>
            </emma:interpretation>
          </emma:emma>
        </inkml:annotationXML>
        <inkml:traceGroup>
          <inkml:annotationXML>
            <emma:emma xmlns:emma="http://www.w3.org/2003/04/emma" version="1.0">
              <emma:interpretation id="{0899DB6C-A487-4939-8EAD-BF10B3DC97AD}" emma:medium="tactile" emma:mode="ink">
                <msink:context xmlns:msink="http://schemas.microsoft.com/ink/2010/main" type="inkWord" rotatedBoundingBox="29270,18867 30341,18450 30746,19495 29675,1991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9502.2325">4821 17644 655 0,'-16'-14'175'15,"0"2"71"-15,1 4-188 0,-3 4-5 16,2 4-4-16,-8 12-5 16,2 6-12-16,-2 18 5 15,5 5 4-15,-1 7-5 16,8-5-11-16,2 3-5 16,8-14-10-16,2-4-7 15,4-13 0-15,6-5 0 16,-2-12-1-16,4-12 2 15,2-5-1-15,1-7 0 16,-3-2-2-16,2-8 0 16,-2 11 0-16,4-5-2 15,-6 8 1-15,2 6-1 16,0 4 0-16,4 6 0 16,-7 10 0-16,5 4-1 15,0 8 2-15,4 10-4 16,-2 2-5-16,0 5-20 15,-2 1-18-15,1 6-253 0,-5-11 62 16</inkml:trace>
          <inkml:trace contextRef="#ctx0" brushRef="#br0" timeOffset="19758.3891">4787 17541 688 0,'-11'-48'237'0,"5"9"43"0,6-1-189 15,9 8-63-15,9-3-43 16,6 3-55-16,2 4-210 16,2 10 32-16</inkml:trace>
          <inkml:trace contextRef="#ctx0" brushRef="#br0" timeOffset="19056.8489">4106 17763 282 0,'25'4'326'0,"5"10"-90"15,-2 6-159-15,-2 7 166 16,-5 5-216-16,-5 4-15 16,-10 1 11-16,-8 5 1 15,-8-2 9-15,-16-1 10 16,-3-9 5-16,-7-2-19 15,2-4-12-15,-1-7-5 16,5-7-11-16,2 2-21 16,8-10-18-16,7-6-75 15,7-6-75-15,10-4-96 16,7-5-48-16</inkml:trace>
          <inkml:trace contextRef="#ctx0" brushRef="#br0" timeOffset="18723.1118">3901 17479 344 0,'2'-29'161'0,"0"1"30"16,-4 6-79-16,2 0-1 15,0 6-10-15,0 7-9 16,2 7-24-16,4 13 13 15,-2 11-11-15,0 28-1 16,4 13-9-16,2 22 5 16,-2 3-39-16,6 25-10 15,2-14-9-15,4 12-11 16,-1-16-11-16,7 4 1 16,-6-24-14-16,6-1-13 15,-8-21-59-15,-3-5-210 16,-9-18 52-16</inkml:trace>
        </inkml:traceGroup>
        <inkml:traceGroup>
          <inkml:annotationXML>
            <emma:emma xmlns:emma="http://www.w3.org/2003/04/emma" version="1.0">
              <emma:interpretation id="{FEACC7CE-4D09-4271-8C45-0C75A8300EA7}" emma:medium="tactile" emma:mode="ink">
                <msink:context xmlns:msink="http://schemas.microsoft.com/ink/2010/main" type="inkWord" rotatedBoundingBox="30633,19020 31094,18918 31119,19030 30657,19131"/>
              </emma:interpretation>
              <emma:one-of disjunction-type="recognition" id="oneOf4"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•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20431.7085">5067 17582 717 0,'6'0'197'0,"18"0"58"16,11 0-209-16,25 2-4 15,3-2-20-15,15 0-24 16,-5 2-37-16,4 0-219 16,-7 2 44-16</inkml:trace>
        </inkml:traceGroup>
        <inkml:traceGroup>
          <inkml:annotationXML>
            <emma:emma xmlns:emma="http://www.w3.org/2003/04/emma" version="1.0">
              <emma:interpretation id="{4A8330B0-1945-4CFE-BAB4-C5A10ADC4E90}" emma:medium="tactile" emma:mode="ink">
                <msink:context xmlns:msink="http://schemas.microsoft.com/ink/2010/main" type="inkWord" rotatedBoundingBox="30574,18563 30960,18478 31171,19437 30785,1952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982.1893">5011 17136 300 0,'6'-5'325'0,"0"-1"-82"0,-2 2-167 15,2 4 211-15,0 4-211 16,10 25-5-16,30 100-11 16,-31-40-10-16,1 1-29 15,4 3-6-15,-2-14-6 16,6 4-5-16,0-15-5 16,1-3-21-16,-5-19-17 15,8-9-15-15,-8-17 92 0,-8-24-343 16,-4-18 151-16</inkml:trace>
          <inkml:trace contextRef="#ctx0" brushRef="#br0" timeOffset="20242.0615">5426 17182 727 0,'-4'26'246'15,"2"13"71"-15,0 21-219 16,0 3-26-16,4 17-18 16,2-9-31-16,6 8-32 15,4-9 17-15,9 3-5 16,1-12-5-16,-2 5-7 16,-4-17-7-16,-2-5-14 15,-8-14-6-15,-10-16-24 0,0-10-23 16,-8-14-209-16,-4-14 49 15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4:01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0,'0'0'16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09:58:18.3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17212 8195 0,'0'0'16,"0"0"-1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4:17.389"/>
    </inkml:context>
    <inkml:brush xml:id="br0">
      <inkml:brushProperty name="width" value="0.21167" units="cm"/>
      <inkml:brushProperty name="height" value="0.21167" units="cm"/>
      <inkml:brushProperty name="color" value="#0070C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0000"/>
      <inkml:brushProperty name="fitToCurve" value="1"/>
    </inkml:brush>
  </inkml:definitions>
  <inkml:trace contextRef="#ctx0" brushRef="#br0">-2006-7946 685 0,'-14'-52'270'16,"5"12"35"-16,0 3-156 0,4 13-24 15,-1 4-26-15,9 14-30 16,0 12-11-16,-3-6-5 16,0 6-14-16,0 6 7 15,11 65 1-15,12 88-3 16,-17-70-20-16,0-11-10 16,-1 3-5-16,-2-18-3 15,-3-3-1-15,3-17 1 16,-3-8 0-16,3-21-111 0,0-14-305 15,0-21 65-15</inkml:trace>
  <inkml:trace contextRef="#ctx0" brushRef="#br0" timeOffset="199.5607">-2009-8396 316 0,'-9'-52'0'16,"4"0"496"-16,5-9-350 16,3 12 191-16,11-3-292 15,3 6 288-15,9 3-373 16,6 8-17-16,9 3-280 16,-10 9 47-16</inkml:trace>
  <inkml:trace contextRef="#ctx0" brushRef="#br0" timeOffset="619.9118">-499-8344 675 0,'-9'-40'299'16,"1"8"24"-16,2 12-149 15,6 14-60-15,3 23 2 16,6 18-27-16,5 46 3 15,6 31-9-15,3 50 4 16,9 11-23-16,3 44-8 16,-1-18-19-16,-2 20-9 15,3-25-12-15,-15 11-5 16,-3-41-7-16,-5 4-8 16,2-38-12-16,-8-18-35 15,3-40-35-15,-3-11-40 0,-1-38-19 16,-5-29 60-16,-8-20-318 15,-4-28 143-15</inkml:trace>
  <inkml:trace contextRef="#ctx0" brushRef="#br0" timeOffset="889.5766">-1094-7859 810 0,'-17'-52'280'0,"29"-11"68"16,16 5-217-16,30-6-10 16,14 9-20-16,41-5-23 15,5 14-26-15,47-3-10 16,-3 8-16-16,11 1-9 16,-23 2-9-16,0 6-1 15,-43 9-6-15,-6 9-28 16,-29 11-25-16,-11 17-26 15,-29 15-236-15,-15 17-89 16,-32 6-48-16</inkml:trace>
  <inkml:trace contextRef="#ctx0" brushRef="#br0" timeOffset="1379.3932">-842-7313 676 0,'-3'8'320'16,"6"-5"8"-16,14-3-159 15,-14-3-44-15,5 0-60 16,50 1 21-16,115-1-35 0,-60-3-6 16,-6 0-18-16,5-5 0 15,-16-1-4-15,-1-5 9 16,-23-1 0-16,9-8 2 15,-6 3-5-15,3-8-4 16,-9 5-11-16,4-6-6 16,-16 3-4-16,4-6 1 15,-12 6-1-15,-3-5-1 16,-14 8-1-16,-12 0 1 16,-14 3-1-16,-15 11-2 15,-11 9-1-15,-15 12-1 16,-8 11-1-16,-15 18-2 15,3 11 2-15,-11 14 1 16,5 4 1-16,1 16-1 16,8-5 2-16,14 6-1 15,15-6 2-15,12 12 0 16,11-15 1-16,17 8 0 16,6-10 0-16,12 2-1 0,5-21 0 15,9-10-13-15,3-18-23 16,15-6-48-16,2-17-37 15,12-15-306-15,-3-8 53 16</inkml:trace>
  <inkml:trace contextRef="#ctx0" brushRef="#br0" timeOffset="1784.1728">855-7201 434 0,'9'-3'0'0,"2"1"488"15,30-4-488-15,106-29 110 16,-86 3-48-16,17-14 319 16,-9 3-352-16,-5-9 351 15,-15 6-370-15,-6 5-4 16,-20 12-5-16,-11 3 5 15,-12 9 1-15,-15 6 1 16,-8 2 0-16,-12 20 0 16,-5 10-2-16,-9 16-2 15,0 4-1-15,-3 16 3 16,9-2 1-16,2 9 3 16,12-7 1-16,12 13 0 15,5-15-4-15,7 2-2 0,16-8-3 16,12 3-12-16,9-11-12 15,17-4-38-15,6-14-18 16,8-11-47-16,4-15-16 16,5-14-239-16,0-12 65 15</inkml:trace>
  <inkml:trace contextRef="#ctx0" brushRef="#br0" timeOffset="2254.7079">2310-7498 624 0,'-23'-12'277'0,"-8"4"14"16,-13 11-144-16,-5 8-14 15,-9 12-38-15,-5 18 2 16,5 11 0-16,0 17-23 16,18 6-16-16,8 12-7 15,12-12-14-15,14 0-25 16,15-20 1-16,14-15-6 15,9-20-4-15,23-23-3 16,-1-28 4-16,10-27-1 16,-1-14-1-16,1-29-3 15,-18 0-2-15,0-12-5 16,-14 0-2-16,-6-31-10 16,-11 5-12-16,2-28-1 0,-6 5 0 15,7-2 5-15,-7 37 11 16,4 26 17-16,-7 46 10 15,-8 29 15-15,-2 40 5 16,-4 27 9-16,0 19-1 16,-6 33 4-16,4 14-7 15,-1 34-7-15,3-2-5 0,1 19-6 16,7-10-9-16,-2 5-21 16,9-29-10-16,8-6-12 15,-2-25-50-15,2-13-51 16,1-33-5-16,-1-21-104 15,-9-35-149-15,10-29 45 16</inkml:trace>
  <inkml:trace contextRef="#ctx0" brushRef="#br0" timeOffset="2671.2159">2845-8745 801 0,'0'60'310'0,"-3"44"55"16,-3 6-192-16,6 40-24 16,6-3-49-16,-1 27-14 15,1-24-37-15,3 9-37 0,-3-38 5 16,2-12-5-16,1-36-6 16,0-18-1-16,-1-35-2 15,12-32 2-15,4-25-1 16,10-27 1-16,10-14-1 15,10-14-1-15,-7 14-3 16,7 6 0-16,-10 25-1 16,-1 19 0-16,-14 19 7 15,3 35 5-15,-15 17 6 0,-5 27 7 16,-15 5 12-16,-15 23-3 16,-13-9-5-16,-16 7-6 15,1-13-6-15,-9 4-15 16,6-24-5-16,-3 1-31 15,12-18-19-15,-3-11-42 16,11-18-21-16,3-11-54 16,14-18 564-16,1-22-800 15,11-13 437-15</inkml:trace>
  <inkml:trace contextRef="#ctx0" brushRef="#br0" timeOffset="3013.4392">3491-7940 844 0,'64'0'296'16,"-15"18"50"-16,6 25-215 15,-12 3-29-15,-5 12-8 16,-4-3-17-16,-2 2-13 0,-12-13-9 16,-5-1-15-16,-7-8-11 15,-8-1-11-15,-14-11 1 16,-6 9-4-16,-9-12-4 15,-9 3-5-15,4-2-3 16,-10 5 0-16,1-9-1 16,-3 0-1-16,8-5-1 0,-2 5-1 15,11-8 0-15,14 8-2 16,13 0 0-16,7 7-1 16,16-1 1-16,10 0-15 15,-2-3-13-15,12-3-34 16,5-11-20-16,6-6-60 15,8-14 515-15,15-21-768 16,1-5 402-16</inkml:trace>
  <inkml:trace contextRef="#ctx0" brushRef="#br0" timeOffset="3248.7378">4554-8055 661 0,'-35'17'326'0,"-8"23"22"16,-1 12-154-16,-8 21-38 16,3 13-36-16,9 18-7 0,8-9-48 15,12 15-16-15,17-17-16 16,12-7-20-16,14-19-10 16,17-10-21-16,7-28-18 15,7-6-38-15,4-14-25 16,0-23-64-16,-9-10-233 15,3-28 61-15</inkml:trace>
  <inkml:trace contextRef="#ctx0" brushRef="#br0" timeOffset="3613.7358">4946-8740 905 0,'-31'76'342'0,"-1"36"55"16,3 12-247-16,0 44-6 16,6-9-54-16,0 8-16 15,14-26-37-15,9-5-13 16,12-52-16-16,14-18-5 16,8-31-5-16,10-26 3 15,-4-18 0-15,9-23-5 16,-8-5-3-16,5-27-8 15,-14-5-3-15,-1-29-2 16,-10 2 4-16,-7 4 1 16,-8 23 11-16,-3 20 1 15,-6 43 3-15,-6 40 0 0,-2 30 1 16,-10 31 0-16,1 12 2 16,-6 17-29-16,3-11-19 15,0 5-52-15,3-17 74 16,2 6-394-16,7-20 132 15</inkml:trace>
  <inkml:trace contextRef="#ctx0" brushRef="#br1" timeOffset="86985.4174">3344-5679 703 0,'-9'-32'265'0,"4"9"74"16,-4 9-181-16,-3-1-11 15,7 9-29-15,2 3-29 16,0 1-53-16,3 2-19 16,0 0-32-16,0 0-33 15,3 0-29-15,0 2-34 16,2 4-261-16,4 3 63 15</inkml:trace>
  <inkml:trace contextRef="#ctx0" brushRef="#br2" timeOffset="100836.9871">1649-5896 682 0,'-8'3'254'0,"-1"-3"28"16,-3 0-189-16,-2-3 4 15,-6 0-26-15,-18-5-20 16,-83-21 7-16,69 23-1 16,3 9-5-16,-15 9 7 15,1 2-18-15,-15 9-2 0,3 3-6 16,-6 9-7-16,12-1-10 16,-4 4 8-16,27-1-3 15,12 4-2-15,22-6-7 16,15 2-2-16,23-5-4 15,26 2 0-15,11-5 2 16,21 0 4-16,0-6 4 16,14 6 9-16,-14-6 4 15,5 9 4-15,-17-3 2 0,-5 6 3 16,-27-4-6-16,-8 13 2 16,-20-7-1-16,-15 9-2 15,-12-2-6-15,-11-4-2 16,-5-5-7-16,-10-4-3 15,1-10-6-15,-9 2-3 16,0-6-1-16,-3-5-2 16,5-1-1-16,-7-8-17 15,4-6-18-15,10-11-51 16,11-6-27-16,3-6-65 16,18 5 20-16,5-2-293 15,17 12 90-15</inkml:trace>
  <inkml:trace contextRef="#ctx0" brushRef="#br2" timeOffset="101301.8673">2103-6219 652 0,'5'-23'254'0,"-2"11"62"16,0 7-187-16,6 13-5 16,-9-8-16-16,0 6-18 15,3 6-29-15,8 57 30 16,15 95-12-16,-14-63 1 16,2 6-16-16,1 20-5 15,-1-8-25-15,0 13-9 16,-2-13-14-16,0-1-5 15,-4-22-6-15,1 5-37 16,-6-29-24-16,3-12-48 16,-4-22-26-16,-4-18 519 15,-4-23 35-15,0-14-795 0,-6-9 838 16</inkml:trace>
  <inkml:trace contextRef="#ctx0" brushRef="#br2" timeOffset="101608.0537">1869-5249 577 0,'-6'-23'261'16,"9"-6"26"-16,17 3-142 0,20-9-23 15,9 4-36-15,18-7 1 16,5 12-24-16,0 9 2 16,-8 17-13-16,-1 9 2 15,-8 17-11-15,-3 11 4 16,-11 6-7-16,5 6 0 15,-6-8-1-15,3-7 8 16,1-16-7-16,2-12 0 16,-6-18 0-16,-2-8-7 15,-6-3-15-15,-6-18-4 16,-12 1-5-16,-2-9-15 16,-7 3-28-16,-5-15-62 15,3 6-33-15,0-8 206 16,9 5-518-16,8 12 238 15</inkml:trace>
  <inkml:trace contextRef="#ctx0" brushRef="#br2" timeOffset="102081.3459">3543-5829 668 0,'-3'-3'274'16,"-14"3"14"-16,-9 6-178 15,-9 8-2-15,-5 0-20 16,-6 18-19-16,0 3 3 16,-1 23 0-16,13-4-15 0,5 24-14 15,12-11-17-15,14 5 0 16,8-14-11-16,19-3-5 16,7-24-5-16,15-13-1 15,1-21-3-15,8-26 2 16,-12-17 0-16,-6-29-2 15,-11-6 0-15,-3-20 0 16,-11 6-2-16,0-9-10 16,-4 8-5-16,1-19-12 15,-3 8-8-15,-1-17-3 16,-5 14 11-16,3 12 8 16,-3 32 20-16,3 19 15 15,-3 33 12-15,3 28 9 16,3 21 4-16,2 23 15 15,1 11 0-15,-3 32 0 16,3-6-3-16,2 21-6 16,1-4-22-16,5 27-9 0,6-18-7 15,6 21-5-15,-6-27-1 16,-3-5-88-16,1-32-35 16,-7-17-319-16,6-35 7 15</inkml:trace>
  <inkml:trace contextRef="#ctx0" brushRef="#br2" timeOffset="102308.4127">4274-5772 166 0,'14'38'370'0,"9"14"185"16,6-9-299-16,14 6 91 15,1-5-320-15,-1 2-35 16,-11-11-37-16,-6-7-39 16,-12-7-25-16,-8-13-239 15,-9-19 61-15</inkml:trace>
  <inkml:trace contextRef="#ctx0" brushRef="#br2" timeOffset="102486.7564">4297-6196 1089 0,'-20'-14'328'15,"5"2"43"-15,9 6-313 16,18 6-38-16,-12 0-47 16,6 0-85-16,2 3-259 15,30 9 55-15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4:43.35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-1590-1721 357 0,'98'-104'250'0,"-81"84"-19"16,-11 9-29-16,-9 5-85 0,3-6 0 15,0 9-30-15,-3 0 3 16,0 1-22-16,1-1 2 16,-4 0-16-16,-3 0 1 15,-5 0-13-15,-35 3 0 16,-96 12-10-16,64-4 2 15,6 7-8-15,-20-7-2 16,14 7-6-16,-3 5-3 16,15-6-7-16,-3-2-2 15,23 2-3-15,6-5-16 16,14-6-15-16,8 3-41 16,13 2-29-16,11-8-293 15,-3-3 62-15</inkml:trace>
  <inkml:trace contextRef="#ctx0" brushRef="#br0" timeOffset="483.8443">-2009-2368 806 0,'-6'-8'212'0,"1"-1"70"15,-1 0-230-15,0 4 3 16,0-1-4-16,1 0-4 16,-1 3-7-16,-3 0 2 15,0 3-11-15,-2 3-6 16,-6 3 0-16,-24 17 2 15,-86 75-3-15,81-43 1 16,0 0-3-16,-6 11 3 16,3-5-11-16,-12 11-3 15,6-17-5-15,-8 6-3 16,11-9-4-16,3-3 5 16,11-9 2-16,9 4 1 15,18-13 1-15,11-2 1 16,11-6-2-16,15 3 1 15,9-3-1-15,23 3 0 0,2 3-1 16,18 3-1-16,-3 0-1 16,9 2-1-16,-6-2-1 15,14 6-28-15,1-7-20 16,22 4-63-16,-2-6-273 16,25-6 50-16</inkml:trace>
  <inkml:trace contextRef="#ctx0" brushRef="#br0" timeOffset="838.8228">-632-2304 822 0,'-17'-26'289'0,"5"9"37"16,12 20-225-16,15 28-1 16,5 18-39-16,12 35-1 15,5 14-7-15,10 29-7 16,-7-8-17-16,15 19-6 15,-6-14-12-15,9 18-4 0,-12-18-4 16,3 9-18-16,-14-29-19 16,-9-9-18-16,-15-26-52 15,-5-20-283-15,-12-34 76 16</inkml:trace>
  <inkml:trace contextRef="#ctx0" brushRef="#br0" timeOffset="1398.2611">-678-2059 318 0,'-29'-37'438'0,"3"-18"-121"16,18 0-183-16,22-5 203 15,18 2-261-15,20-14-11 16,17 14-22-16,29-6 1 15,6 12-8-15,12 3-10 16,-15 20-5-16,-6 18-4 16,-29 17-7-16,-14 17-1 15,-20 11-2-15,-12 15 4 16,-14 1 0-16,-12 13 3 16,-8-2 1-16,-9 11 3 15,0-9-7-15,-6 4-2 16,3-15-2-16,0-3-3 15,11-12-5-15,4-11 3 0,8-5-2 16,9-7-2-16,5-8 0 16,12-9 2-16,12 0 0 15,8-9 1-15,6 1 0 16,6 2-1-16,-3 9 0 16,3 9 1-16,-12 5-1 15,4 24 0-15,-13 5 1 0,1 18 1 16,-12 2-3-1,-6 15 8-15,-14-6 2 0,-6 9 5 16,-14-9 1-16,-15 4 4 16,-5-13-4-16,-9 3 0 15,-4-19-5-15,-7 2-3 16,11-17-1-16,-4-4-2 16,13-10-11-16,2-4-37 15,12-14-39-15,6-14-57 16,8-15-285-16,9-20 46 15</inkml:trace>
  <inkml:trace contextRef="#ctx0" brushRef="#br0" timeOffset="41268.3349">3561-2593 372 0,'-6'3'129'0,"3"3"387"15,3 11-257-15,0-14 96 16,0 3-281-16,0 5-8 16,0 39-13-16,14 100 2 15,-8-78-13-15,-3 14-11 16,0 4 2-16,0 17 1 15,3-18-10-15,-1 9-4 16,1-17-7-16,6 3-4 16,2-26-6-16,3 2-1 15,4-22 0-15,-1-3-4 16,0-9-8-16,6-9-36 16,-3-6-22-16,-3-5-23 15,1-3-19-15,-13-6-14 16,1 0-249-16,-9 0 88 0</inkml:trace>
  <inkml:trace contextRef="#ctx0" brushRef="#br0" timeOffset="13060.7394">243-1917 530 0,'-3'-12'200'15,"0"1"29"-15,3-1-142 0,0 1-4 16,0-1-24-16,0 3 5 16,0 1-12-16,0-1-3 15,-3 3-7-15,1 1-2 16,-4 2-11-16,0 3 3 15,-3 0 2-15,-2 3 2 16,-1 2-4-16,-2 1 4 16,-3 0-5-16,-7 3 6 15,4-4-6-15,-81 42 3 16,90-47-7-16,2-3-4 16,3 6-10-16,3-6-6 15,3 3-7-15,0 0 0 16,0 0-1-16,0 0 0 15,0 0-1-15,0 3-22 16,0-1-22-16,3 1-321 16,3 0 78-16</inkml:trace>
  <inkml:trace contextRef="#ctx0" brushRef="#br0" timeOffset="40518.7233">974-1582 460 0,'-3'-12'203'16,"0"1"19"-16,3-4-93 15,0-8-29-15,0 0 2 16,6-87-9-16,-3 93-8 16,-1 5-20-16,4 4-4 15,-6 5-15-15,0 3-8 16,0 3 6-16,3 5 9 16,6 27-12-16,28 118 1 15,-25-86-10-15,14 5-8 16,-9-6-12-16,9 1 4 15,-3-15-6-15,6-3-3 16,-3-12-5-16,0-8-1 16,0-15 1-16,3-11 0 0,-3-11 1 15,-3-15 2-15,-6-6 1 16,3-15-2-16,-8-5-3 16,2-8 2-16,-5 2-3 15,3-12 0-15,-12 4-1 16,3-7 0-16,-6 13-1 15,0 2 0-15,0 23 0 16,3 9-1-16,3 23 0 16,0 14 1-16,0 15 2 0,2 12 1 15,4 11 2-15,-3 0 2 16,2 0-2-16,1 3 0 16,3-6 0-16,2 8-2 15,-2-10-3-15,2-1-32 16,-2-9-21-16,-4-5 490 15,-2-12-819-15,3 0 420 16</inkml:trace>
  <inkml:trace contextRef="#ctx0" brushRef="#br0" timeOffset="40524.7052">1297-1900 784 0,'-14'-69'260'0,"14"17"58"16,5 3-192-16,13 3-81 15,2 2-26-15,0 18-33 16,3 3-34-16,3 12-278 16,-3 11 24-16,6 11-87 15</inkml:trace>
  <inkml:trace contextRef="#ctx0" brushRef="#br0" timeOffset="40771.4146">2126-1914 291 0,'-6'-9'366'0,"-11"6"-94"15,-4 0-151-15,7 18 177 16,-12-1-225-16,-3 12 1 16,3 9-18-16,-3 11-13 15,6 3 1-15,6 15-1 16,8-4-13-16,9-2-4 15,6-3-10-15,8-3-3 0,6-18-7 16,9-2-1-16,9-12-2 16,2-17 0-16,4-11 0 15,-4-18 0-15,-8-9-1 16,0-8-2-16,-9-3-2 16,0-9 0-16,-12 3-1 15,1-9 1-15,-6 9 2 16,-3 0 0-16,-9 12 2 15,6 11 4-15,-3 17 2 0,3 7 6 16,0 10 5-16,0-5 1 16,0 3-2-16,0 6-1 15,3 8-8-15,8 35-3 16,24 81-3-16,-24-72 0 16,4-7-18-16,2 7-30 15,-5-3-33-15,8 2-304 16,-3-8 59-16</inkml:trace>
  <inkml:trace contextRef="#ctx0" brushRef="#br0" timeOffset="41625.7532">3257-1706 736 0,'-11'-6'264'0,"5"-3"41"15,9-5-202-15,-3 11-13 16,6-3-33-16,2-3-4 16,18-11-22-16,116-52-10 15,-96 52 1-15,15 3-3 16,-6 5-3-16,2 3 9 16,-2 1 6-16,6 11-5 15,-12 5-3-15,6 7 4 16,-12 2-4-16,0 12 7 15,-11-3 5-15,0 17 5 16,-9-2-14-16,-3 11-11 16,-3-6-2-16,-2 3-8 15,-6-9-9-15,2-2-16 16,-5-9-16-16,0-6-71 16,-1-9 418-16,-2-11-720 15,0-6 338-15</inkml:trace>
  <inkml:trace contextRef="#ctx0" brushRef="#br0" timeOffset="41835.8072">4028-2301 815 0,'-20'-20'348'0,"3"2"-8"15,5 7-225-15,15-1-39 16,6 9-53-16,-9 0-74 15,3 1-2-15,-1 2-287 16,4-3 61-16</inkml:trace>
  <inkml:trace contextRef="#ctx0" brushRef="#br0" timeOffset="42061.6896">4383-2881 791 0,'9'0'312'0,"0"26"56"16,2 17-202-16,4 35-19 16,-1 11-30-16,6 27-12 15,-2 2-41-15,5 27-16 0,3-18-17 16,8 17-15-16,-8-20-14 15,6 6-50-15,-6-23-35 16,-3-3 413-16,-14-26-766 16,5-3 363-16</inkml:trace>
  <inkml:trace contextRef="#ctx0" brushRef="#br0" timeOffset="43173.0613">67 8 529 0,'-12'-3'254'0,"4"0"15"16,-1 3-124-16,1 6-12 16,2 11-35-16,-9 72-6 15,15 88-9-15,12-71-5 16,-1-10-23-16,1 2-6 16,2-17-9-16,-2-6-14 0,-3-20-9 15,-4-12-1 1,1-20-3-16,-3-11 3 0,-3-18-4 15,-3-20-2-15,6-12-3 16,0-19-1-16,3-4-6 16,5-20-2-16,4 6-2 15,-1-9-2-15,1 9-1 16,2 0 1-16,0 29 0 16,3 3 2-16,1 28 0 15,5 24 2-15,-3 17 2 0,6 17 2 16,-1 9 4-16,10 15 2 15,-6-4 0-15,-1 6-1 16,-2-11-1-16,0-3-1 16,-11-15-2-16,-1-11 1 15,-3-20-1-15,1-18 2 16,-7-8-1-16,10-24 0 16,-4-11 0-16,1-8-2 15,-1 2-1-15,9-11 0 16,-6 11-1-16,7-3 0 15,-1 18-1-15,0-3 1 16,-3 23 1-16,3 14 3 16,0 24 5-16,3 11 2 15,-3 14-1-15,6 12 0 16,-3 0-4-16,6 3-4 0,-9 0-1 16,9 0-6-16,-9-9-5 15,0 6-30-15,-3-9-29 16,6-3-29-16,-11-16-24 15,13 2 179-15,-4-15-424 16,7-8 209-16</inkml:trace>
  <inkml:trace contextRef="#ctx0" brushRef="#br0" timeOffset="43638.0808">1577 259 739 0,'-20'-9'293'15,"0"0"14"-15,-3 9-178 16,-1 0-40-16,-2 9-29 16,6 3 3-16,-3 14 2 15,3 5-15-15,3 16-2 16,5 5-16-16,3 14-2 15,12-11-13-15,3 3-3 16,8-12-6-16,10-9-3 16,2-19-3-16,5-13-1 15,4-16 0-15,-3-15-1 16,-6-12 0-16,3-11-1 0,-6 0-2 16,-3 0-1-16,-6 3 1 15,-2-3-1 1,-6 11 3-16,-1 7 0 0,-5 7 1 15,3 10 0-15,3 14 0 16,-3 9 1-16,-3-9 1 16,0 3 1-16,3 5-1 15,3 18 1-15,8 20-2 0,35 99-6 16,-32-99-16-16,7 3-46 16,-4-3-32-16,0-8-32 15,-3-9-253-15,1 2 61 16</inkml:trace>
  <inkml:trace contextRef="#ctx0" brushRef="#br0" timeOffset="44043.3493">2273-423 658 0,'-3'-5'275'0,"6"8"26"0,3 5-168 16,-6-8-20-16,0 3-28 16,0 3-4-16,3 3-16 15,2 25 2-15,18 105-11 16,-20-67-12-16,0 3-7 15,0 17 1-15,3-2-9 16,2 14-5-16,-2-18-6 16,6 10-5-16,-1-21-8 0,7-6-3 15,-1-20-1-15,6 0 0 16,-3-20 0-16,1-14-48 16,-7-10-48-16,6-8-11 15,-5-8-25-15,-4-9-279 16,1-3 121-16</inkml:trace>
  <inkml:trace contextRef="#ctx0" brushRef="#br0" timeOffset="44532.6678">1999 198 597 0,'-29'-3'303'0,"8"-5"-8"16,19-1-141-16,13 0-46 16,15 1-45-16,17-7-8 15,9-2-10-15,12 0 3 0,-1-4-12 16,13-5 1-16,-10 9-11 16,6 0-2-16,-8 2-9 15,-1 4-4-15,-8 2-4 16,-3-2-2-16,-12 8-2 15,-5-3 2-15,-12 3 1 16,-8 0 9-16,-10 6 7 16,-10 3 8-16,2-6-1 0,-3 3 2 15,0 2-10-15,-3 4-8 16,1 0-5-16,-4 8-2 16,-2 6-1-16,-32 87-2 15,46-87-1-15,3 6 0 16,8-6-2-16,9 6 0 15,-2 3 1-15,10 2 0 16,-4 1 0-16,2 2-1 16,-6 1 1-16,-3-1 0 15,-8-11 1-15,-3 6 0 16,-9-9 0-16,-9-2 0 16,-2-1 1-16,-4-3-8 15,-2-8-16-15,-6-1-41 16,3-5-33-16,3 0-316 15,-6-9 63-15</inkml:trace>
  <inkml:trace contextRef="#ctx0" brushRef="#br0" timeOffset="45116.2829">3448-27 839 0,'-15'-3'288'16,"-8"3"49"-16,-5 12-208 16,-7 2-34-16,-3 15-19 15,12 8-23-15,-5 15-1 16,8 0-15-16,17 15-14 15,3-7-2-15,12-5-2 16,8-17-13-16,6-1-2 16,3-19-3-16,11-7 0 15,-5-8-1-15,0-9-5 16,3-11-3-16,-4-9-4 16,-10-6-5-16,2-11 1 15,-6-3 4-15,-8-3 0 16,-1 0 3-16,-8 0 3 15,3 14 0-15,-6 9 1 16,0 9 2-16,1 14 3 16,2 14 3-16,-3-8 3 0,3 6 6 15,-3 37 12-15,3 113 4 16,0-67 10-16,3 1-3 16,0 5 1-16,-1-6-11 15,-2 15 4-15,-5-18-10 16,-10 4 4-16,-2-21-6 15,-6-6-1-15,0-19-9 16,-3-13-2-16,3-14-4 0,-3-8-16 16,0-12-15-16,-3-9-38 15,0-8-25-15,-3-12-58 16,12-8 239-16,-6-18-497 16,12 6 224-16</inkml:trace>
  <inkml:trace contextRef="#ctx0" brushRef="#br0" timeOffset="45532.6813">3904 36 786 0,'12'47'310'0,"-4"8"33"15,4 17-192-15,-1-3-56 16,4 9-16-16,-4-15-30 16,1 7-8-16,-1-12-9 15,-2-4-6-15,-3-22-6 16,-3-3-7-16,-3-17-2 15,0-18-1-15,-3-12-3 0,0 13-1 16,3-4-3-16,0-8-1 16,3-41-2-16,17-98-4 15,-8 78-4 1,8-11-4-16,0 8-24 0,9 0-17 16,-6 17-7-16,3 18-6 15,-6 20-6-15,3 6-289 16,-8 11 107-16</inkml:trace>
  <inkml:trace contextRef="#ctx0" brushRef="#br0" timeOffset="45893.255">4695-4 430 0,'0'12'0'16,"9"14"523"-16,-3 5-407 15,2 16 266-15,4 5-321 16,2 11 335-16,-5-2-360 0,2 5-17 15,1-17-7-15,5 12-9 16,1-9-26-16,-1 0-56 16,-3-15-26-16,-5-2-35 15,-3-24-252-15,3 4 57 16</inkml:trace>
  <inkml:trace contextRef="#ctx0" brushRef="#br0" timeOffset="46055.369">4741-362 671 0,'-20'-23'400'16,"14"11"-29"-16,-2 4-83 15,5 5-215-15,3 0-33 16,0 3-35-16,3 0-66 15,0 0-65-15,2 0-40 16,1 3-195-16,3 0 13 0</inkml:trace>
  <inkml:trace contextRef="#ctx0" brushRef="#br0" timeOffset="46515.1795">5094-72 874 0,'14'78'276'0,"3"17"63"16,1-3-230-16,-1 1-7 15,0-15-50-15,-2-9-8 16,-7-20-18-16,1-20-15 16,-6-17-16-16,-3-21 21 15,-3-14-5-15,3-23-1 16,0-9-4-16,6-15-3 15,0 1-2-15,8-9-1 16,6 15 0-16,3-1-1 16,3 18 3-16,9 11 5 15,-3 24 5-15,0 17 11 16,-4 20 4-16,-2 17 2 16,-5 12-6-16,2 14-3 15,-3 3-10-15,3 6-24 16,0-14-20-16,-3 5-44 0,3-23-34 15,3-3-295-15,6-17 62 16</inkml:trace>
  <inkml:trace contextRef="#ctx0" brushRef="#br0" timeOffset="46937.7638">6075-32 844 0,'-17'6'316'0,"-12"17"50"16,3 6-208-16,3 17-29 15,0 9-41-15,6 20-5 16,2 0-24-16,9 12-25 16,6-15-2-16,9-6-7 15,5-17-14-15,12-11-6 16,0-24-5-16,12-17-5 15,-3-11-4-15,2-29-12 16,-8-9-5-16,0-20-8 16,-9-3 1-16,-5-21-3 15,-4 7 7-15,-5-24-4 16,-3 3 3-16,0-31-5 16,-3 8 6-16,0-14 3 0,3 26 17 15,-3 11 36-15,-3 46 23 16,3 21 18-16,0 40 13 15,3 29 16-15,2 18-19 16,1 28-3-16,0 14-7 16,2 30-5-16,-2-6-24 15,6 19-11-15,-4-10-9 16,10 8-11-16,-1-17-11 16,0-4-34-16,-2-22-27 15,-1-12-75-15,-5-26-44 0,-9-8-312 16,6-3 49-1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6:17.877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794 2191 620 0,'-8'6'221'15,"2"0"37"-15,0 0-144 16,3-1-30-16,0 1 1 16,3-3-18-16,3-3 3 15,3-3-18-15,3 0-5 16,22-11-12-16,105-70-9 15,-90 44-14-15,-2-9-4 16,-13-3-4-16,-2 6-5 16,-14 11 3-16,-7 0 0 15,-8 15 1-15,-11 3 0 16,-4 11-1-16,-11 0 0 16,0 9 0-16,-8 3-1 15,2 11-1-15,-3 12 0 16,6 9 0-16,-2 14-1 15,8 5 9-15,0 13 8 0,8 2 1 16,12 11 3-16,6-10 1 16,12-1-9-16,13-14-8 15,10-15 0-15,8-14-4 16,15-18-9-16,-3-14-13 16,14-14-11-16,0-6-37 15,3-15-43-15,-9-8 161 16,1-9-390-16,-24-2 152 0</inkml:trace>
  <inkml:trace contextRef="#ctx0" brushRef="#br0" timeOffset="161.0361">1583 1819 667 0,'5'29'263'16,"-2"3"40"-16,6 17-184 15,2 8-63-15,1 18-19 16,2-8-25-16,7 17-38 15,-4-15 2-15,3-3-83 16,-5-20-183-16,5-14 21 16</inkml:trace>
  <inkml:trace contextRef="#ctx0" brushRef="#br0" timeOffset="366.8404">1672 1395 622 0,'-20'-21'287'0,"8"-2"5"0,1 9-161 15,8-1-50-15,6 1-48 16,5 2-27-16,7 12-23 16,5 3-10-16,3 9-42 15,3 20-223-15,0 11 61 16</inkml:trace>
  <inkml:trace contextRef="#ctx0" brushRef="#br0" timeOffset="601.2834">2030 2064 565 0,'12'12'249'0,"-4"-12"18"16,-5-23-145-16,6-23-22 16,2-9-32-16,10-23 6 15,-1-3-13-15,14-3 6 16,7 18-1-16,11 5-7 15,0 24-22-15,8 19-8 16,-8 27-13-16,6 17-7 16,-17 14-4-16,-1 9 0 15,-8 6-2-15,-9 0-16 16,-6-6-13-16,0 0-14 16,-5-8-12-16,5-4-308 15,-2-14 100-15</inkml:trace>
  <inkml:trace contextRef="#ctx0" brushRef="#br0" timeOffset="1107.5591">2841 982 574 0,'-11'-32'312'0,"2"26"0"16,6 18-115-1,3 25-73-15,-3 15-29 0,3 35-11 16,3 5-25-16,0 15-3 16,3-9-14-16,8 3-15 15,4-23-12-15,5-9-4 16,0-22-8-16,12-24-6 16,-7-20 5-16,7-24-1 15,-9-10-1-15,6-21-2 16,-12 3-2-16,3-15-1 15,-8 9 0-15,-4 0 2 16,-2 21 1-16,-6 5 2 16,-3 14 2-16,0 15 2 15,3 12 3-15,-3-9 1 16,0 3 0-16,0 11-1 16,2 41-2-16,16 95-2 15,-10-90-1-15,13 7-10 0,-4-21-14 16,3-3-37-16,9-12-38 15,0-13-32-15,0-16-25 16,5-13-210-16,1-12 68 16</inkml:trace>
  <inkml:trace contextRef="#ctx0" brushRef="#br0" timeOffset="1297.1797">3650 1161 559 0,'-3'34'335'0,"-3"18"-15"0,3 20-68 16,6-11-142-16,12 14-9 16,2-11-18-16,15-7-21 15,-1-22-20-15,16-3 25 16,-1-26-8-16,3-18-2 16,-9-14-9-16,6-14-2 15,-8-7-33-15,-12-10-9 16,-3 8-7-16,-3-12-5 15,-5 12-35-15,-4-20-43 16,1-1-40-16,-1-8 407 16,-2 3-704-16,3-29 364 15</inkml:trace>
  <inkml:trace contextRef="#ctx0" brushRef="#br0" timeOffset="1653.2002">4510 834 831 0,'9'78'286'16,"5"-5"24"-16,-5-10-236 15,2-2-7-15,-2-18-31 16,-6-14-30-16,0-23 18 16,0-21-3-16,3-17-9 0,5-22-2 15,4-16-5 1,11-11-3-16,2 6-1 0,13-11 6 15,5 19 5-15,15 15 16 16,-1 21 7-16,7 19 10 16,-7 27-2-16,1 16 3 15,-15 15-12-15,-3 15-5 16,-8 0-10-16,-6 8-4 16,-9-5-9-16,-8 2-11 15,-4-11-14-15,-2-6-42 16,-3-14-27-16,0-15-42 15,6-17-264-15,-1-24 64 16</inkml:trace>
  <inkml:trace contextRef="#ctx0" brushRef="#br0" timeOffset="1990.3719">5512 520 882 0,'9'60'283'0,"2"4"55"15,1 11-232-15,2-6-39 16,1-2-12-16,-7-18-22 16,1-15-7-16,0-16-10 15,2-15-4-15,1-21-5 16,5-22-2-16,6-9-1 0,6-29-2 16,0-3 0-1,20-17-1-15,-3 14-1 0,15-5 0 16,5 25 0-16,6 12 0 15,-8 32 2-15,2 29 2 16,-14 19 13-16,0 27 1 16,-11 17 1-16,-4 21-7 15,-5-7 0-15,5 21-83 16,-11-11 76-16,15-1-391 16,-9-14 91-16</inkml:trace>
  <inkml:trace contextRef="#ctx0" brushRef="#br0" timeOffset="-3261.4554">23 474 766 0,'-23'5'230'16,"18"-2"53"-16,2 0-196 15,11-3-19-15,-5-3 5 16,3 0-12-16,6 0 12 16,40-8-14-16,106-41 1 15,-88 17-15-15,2-11-5 16,-9 6-15-16,1-7-6 16,-18 10-9-16,-3-4-3 15,-14 10-3-15,-6-1 0 16,-11 9 0-16,-9-3 1 15,-6 9-2-15,-9-1 1 16,-8 10-1-16,-9-1-1 16,0 9-2-16,-11 9 0 15,0 2-1-15,-1 15-1 16,1 9 0-16,-7 11 0 16,10 3 0-16,-6 15 1 15,5-7 0-15,1 10 0 0,11-7 1 16,0 12 3-16,14-11 3 15,12 6 5-15,17-10 2 16,12-2 2-16,9-17-3 16,17-4-1-16,-3-13-6 15,11-4-1-15,-2-8-2 16,8-1-18-16,-11-8-15 16,8 3-42-16,-14-9-23 0,9-5-9 15,-18-1-279-15,3-22 87 16</inkml:trace>
  <inkml:trace contextRef="#ctx0" brushRef="#br0" timeOffset="-2848.2082">1297-202 754 0,'20'107'288'16,"-6"-12"31"-16,12 12-185 16,-3-18-54-16,1 4-26 15,2-18-28-15,-9-9-7 16,-3-14-8-16,1-9-6 16,-12-28 8-16,-1-21 2 0,-4-14 0 15,-4-26-3-15,0-12-4 16,6-26-3-16,3-5-4 15,14-24-2-15,6 12 1 16,6-3 0-16,3 23 0 16,8 15-1-16,-11 31 1 15,6 24-1-15,0 22 7 16,-1 24 6-16,-2 17 1 16,0 26 2-16,-6 3-1 0,0 11-5 15,-3-8-6-15,3 2-21 16,-3-16-13-16,9-4-56 15,-1-17 539-15,1-14-818 16,0-26 417-16</inkml:trace>
  <inkml:trace contextRef="#ctx0" brushRef="#br0" timeOffset="-2324.7159">2492-473 315 0,'-49'17'133'16,"6"6"352"-16,-9 6-231 16,8 11 66-16,1 15-258 0,8-3-12 15,1 14-15-15,14 4 0 16,-1 5-3-16,16-9-7 15,2 6-10-15,8-20-5 16,13-14-3-16,2-18-2 16,9-20-1-16,5-11-2 15,7-18-1-15,-4-6-1 16,1-14-2-16,-9 0-1 0,-6-15-1 16,-9 10 0-16,-5-10 1 15,-6 6 0-15,-6 6 2 16,0 15 1-16,-3 8-15 15,6 17 13-15,3 27 4 16,0 19 1-16,6 33 8 16,2 19 21-16,4 33-7 15,-4-9 7-15,10 22 4 16,-10-22-1-16,9 11-8 16,-5-17-6-16,-9 15-7 15,-9-24-2-15,-12 3-5 16,-8-20 4-16,-14-9-2 15,5-28-1-15,-9-7-22 16,10-22-17-16,5-18-42 16,8-14-27-16,1-32-309 15,5-12 70-15</inkml:trace>
  <inkml:trace contextRef="#ctx0" brushRef="#br0" timeOffset="-2106.6255">2971-534 788 0,'9'63'285'0,"5"21"40"16,1-9-207-16,8 18-47 16,-6-13-31-1,1 16-14-15,-10-21-15 0,1-3-30 16,-6-20-24-16,-3-12 116 15,-3-25-407-15,3-18 152 16</inkml:trace>
  <inkml:trace contextRef="#ctx0" brushRef="#br0" timeOffset="-1896.8987">2965-823 634 0,'-28'-14'332'0,"5"-1"-20"16,11 4-148-16,6 5-86 16,12 3-51-16,-6 3-18 15,3 0-28-15,3 3-37 0,2 3-17 16,4 2-17-16,20 16-221 16,95 117 70-16</inkml:trace>
  <inkml:trace contextRef="#ctx0" brushRef="#br0" timeOffset="-1704.6526">3347-176 654 0,'-3'-15'235'0,"3"-25"33"15,3-3-181-15,14-24 1 16,6-5-24-16,15-6 1 16,5 15 4-16,15 8 11 15,-1 32-17-15,16 26-11 16,-10 23-13-16,3 28-17 15,-11 19-15-15,-8 19-15 16,-16-5-20-16,-2 22-66 16,-14-16-264-16,2 5 45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6:54.543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3114 1753 500 0,'-43'-125'401'16,"3"97"-100"-16,-12 13-79 0,-12 9-98 15,-2 12-110-15,-12 14 77 16,6 9-25-16,-6 14 2 16,17 4-16-16,3 8 0 15,18-6-11-15,14 5-2 16,23-16-12-16,12 0-5 16,19-12-11-16,33-6-4 15,8-12-2-15,32-2 0 16,6-3-1-16,35 6 0 15,-7-1-2-15,1 15 1 16,-26 6 0-16,-15 15 0 16,-46 2 18-16,-23 9 17 15,-23 5 4-15,-17 13 5 16,-18-10 1-16,-17 6-17 16,-6-11-17-16,-20-6-4 15,6-14-7-15,-4-7-6 16,13-13-10-16,2-7-9 15,18-14-52-15,2-20-48 0,12-9-26 16,9-17-24-16,8-11-270 16,3-24 103-16</inkml:trace>
  <inkml:trace contextRef="#ctx0" brushRef="#br0" timeOffset="311.9566">3611 1135 599 0,'0'-18'293'16,"3"15"12"-16,3 15-111 15,-6-9-48-15,2 6-27 16,16 37-41-16,57 133 9 15,-43-81-23-15,2 23-21 16,-2-8-2-16,3 14 0 16,-1-17-26-16,4 14-7 15,-12-23-8-15,0 3 1 16,-12-29-43-16,-8-6-38 16,-3-26-25-16,0-11 168 0,-6-26-471 15,-9-3 231-15</inkml:trace>
  <inkml:trace contextRef="#ctx0" brushRef="#br0" timeOffset="727.8914">3617 2102 99 0,'11'-23'394'0,"7"-12"-147"16,2 3-43-16,12-5 74 15,2 5-194 1,7-5-5-16,2 2-32 0,3-3-9 16,-6 4-9-16,-2 2-11 15,-12 12-10-15,9 8 29 16,-12 12-2-16,9 18 11 16,2 13 3-16,9 18 7 15,-2 3-12-15,8 18 3 16,0-13-12-16,6 1-3 15,6-15-9-15,2-5-1 16,-5-18-8-16,-3-14 1 16,-6-9 0-16,-15-14 5 15,-11-9 0-15,-5-23-1 16,-12 2-4-16,-6-10-3 16,-3-4-6-16,-3-17-8 15,-6 9-15-15,7-15-41 16,-1 15-23-16,3 2-62 0,9 21 309 15,-6 12-567-15,5 28 275 16</inkml:trace>
  <inkml:trace contextRef="#ctx0" brushRef="#br0" timeOffset="1227.712">5190 1781 487 0,'3'-8'376'0,"0"2"-137"16,-3 9-14-16,0-3-83 16,-3 0-95-16,0 3 45 15,0 3 35-15,0 5-66 16,-5 29-11-16,-21 108-1 16,20-91-8-16,9 16-1 15,12-13-13-15,2-2-7 16,-2-18-9-16,11-8-4 15,3-26-4-15,0-26 0 16,3-18-1-16,5-19-4 16,-8-16-4-16,-8-13-4 15,-10 2-2-15,-5-11-2 16,-9 8 4-16,-8-23-4 16,-3 4-1-16,-6-21-3 15,5 20 3-15,1-3 0 0,8 38 9 16,3 20 13-16,6 37 14 15,6 24 13-15,3 20 8 16,5 26 6-16,4 14 9 16,5 26 2-16,0 1-9 15,6 22-4-15,-3-5-7 16,11 14-18-16,4-12-10 0,8 6-7 16,0-22-11-16,11 2-39 15,-13-26-29-15,-1-15-52 16,-14-19-27-16,-4-27 69 15,-16-23-340-15,-3-25 148 16</inkml:trace>
  <inkml:trace contextRef="#ctx0" brushRef="#br0" timeOffset="1422.2571">5967 1680 837 0,'11'35'306'0,"4"20"39"16,5 5-227-16,9 13-32 16,-3-4-43-16,0 6-14 15,-6-11-18-15,3 5-32 16,-8-17-31-16,-4-6-304 16,-8-20 64-16</inkml:trace>
  <inkml:trace contextRef="#ctx0" brushRef="#br0" timeOffset="1617.9129">6048 1363 911 0,'-15'-15'376'0,"9"4"-26"15,1 8-305-15,5 3-76 16,0 0-102-16,3 0 42 15,-1 3 21-15,4 0-233 16,3 2 229-16</inkml:trace>
  <inkml:trace contextRef="#ctx0" brushRef="#br0" timeOffset="7268.0198">833 6880 268 0,'0'9'0'15,"-8"-6"388"-15,8-3-261 16,0-3 171-16,0 0-212 16,0 0 235-16,0-3-255 0,0-2-15 15,0-4 0-15,0-2-13 16,0-38 0-16,3-96-10 16,-6 70-1-16,3-2-8 15,-3-30-1-15,-3 9-5 16,-3-26-1-16,1 3-5 15,-4-26-1-15,1 5-3 16,-4-28-2-16,4 23 0 16,-4-15-1-16,7 32 0 15,-4 12 0-15,9 37-1 0,0 21-1 16,3 34 0-16,3 35 0 16,0 23 1-16,3 28 6 15,5 13 3-15,7 25 5 16,5-5 1-16,11 16-1 15,4-7-5-15,8 2-2 16,3-26-4-16,0-12 0 16,-2-28 0-16,4-15 0 15,-13-17 1-15,2-18-1 16,-5-13 1-16,-3-21-2 16,-9-12 0-16,0-29 0 15,0-8-2-15,-3-17 0 16,-5-4 0-16,-7-13 1 15,-8 16 0-15,-5 3 0 16,-4 27 0-16,3 19-1 16,0 33 1-16,6 28 1 0,3 26 5 15,3 35 13-15,0 17 8 16,5 29 15-16,-2 12 5 16,0 28 3-16,-3-8-10 15,5 20-6-15,4-11-13 16,5 19-8-16,6-25-8 15,3 6-2-15,-1-27-2 16,-2 3-39-16,-5-31-36 16,-1-9-38-16,-9-26-40 0,1-17-297 15,-6-15 85-15</inkml:trace>
  <inkml:trace contextRef="#ctx0" brushRef="#br0" timeOffset="7792.7499">2283 5468 789 0,'-12'-23'256'0,"-8"0"82"15,0 14-216-15,-9 4 5 16,0 16-9-16,-8 15-21 16,-4 9-19-16,-5 23 10 0,8 11-17 15,4 23 0-15,5 6-18 16,14 18-9-16,13-21-21 16,16 1-7-16,12-21-9 15,12-23-3-15,2-24-2 16,9-22 1-16,-6-20-2 15,6-30-3-15,-11 1-3 16,2-20-6-16,-17 2-5 0,1-26-3 16,-13 12 0-16,-2-17 0 15,-3 14 4-15,2 6 6 16,-8 23 3-16,-3 8 2 16,3 27 2-16,3 20 2 15,0 14 2-15,6 20 3 16,2 18 3-16,7 14 1 15,-1 3-2-15,6 15-2 16,0-12-2-16,9 8-3 16,-6-13-6-16,3-7-50 15,-3-14-51-15,-3-12-32 16,-3-17-28-16,-3-20-271 16,-2 0 101-16</inkml:trace>
  <inkml:trace contextRef="#ctx0" brushRef="#br0" timeOffset="8137.7555">2791 4718 743 0,'3'-3'273'15,"-3"14"49"-15,0 10-198 0,0-19-3 16,0 7-32-16,0 43 4 16,3 110-18-16,5-53 7 15,-2-5-16-15,6 26 0 16,2-11-16-16,9 11-4 16,0-18-19-16,9 9-5 15,-6-25-11-15,9 2-2 16,-4-23-6-16,-2-11-11 15,-3-27-19-15,6-8-41 16,-9-18-26-16,-3-16-55 16,-2-16-19-16,-10-10-250 15,-8-13 67-15</inkml:trace>
  <inkml:trace contextRef="#ctx0" brushRef="#br0" timeOffset="8601.7781">2658 5598 660 0,'-37'-8'293'0,"11"5"15"0,14-3-175 16,12-3-15-16,12-5-48 15,-10 11-6-15,4-3-8 16,14-5-5-16,32-18-13 16,110-52-2-16,-84 46-12 15,17-5-9-15,12 5-2 16,3 1 1-16,-15 2-2 0,-14 6 4 15,-26 9-1-15,-12 2 7 16,-28 9 3-16,-10 12 16 16,-7 6 0-16,-1-12 9 15,-3 5-4-15,-3 4-3 16,1 5-15-16,-18 27-1 16,-44 80-10-16,62-83-1 15,8-7-8-15,11 10-3 16,6-6-2-16,15-1-3 15,3-8-2-15,5 12 3 16,-5-9 1-16,8 14 0 16,-11-3-1-16,-6 9 2 15,-9 0-1-15,-11 1 1 16,-15-7 0-16,-8 3 0 16,-6-11-1-16,-6-6-11 15,3-6-16-15,0-9-45 16,9-8-25-16,2 0-66 0,4-6 182 15,8-3-462-15,3 0 194 16</inkml:trace>
  <inkml:trace contextRef="#ctx0" brushRef="#br0" timeOffset="9412.5307">4148 4386 709 0,'9'0'365'15,"-4"11"-26"-15,7 21-144 16,-1 11-63-16,7 32-48 16,-1 12 23-16,3 26-4 15,1-1-24-15,4 12-8 16,-1-14-28-16,-1 8-12 0,0-11-15 15,-3 0-4-15,0-15-7 16,-2 7-6-16,-4-24-14 16,0-3-46-16,-2-17-26 15,-6-12-65-15,5-17-62 16,-5-20-230-16,-3-18 40 16</inkml:trace>
  <inkml:trace contextRef="#ctx0" brushRef="#br0" timeOffset="9660.776">4720 5024 846 0,'14'26'308'0,"3"17"59"15,4 12-232-15,5 20-14 16,2-3-34-16,4 18-31 15,-6-15-27-15,-3 0-3 16,-5-18-40-16,-4 1-18 16,-2-17-69-16,-10-7-69 15,1-11-226-15,3-17 1 16</inkml:trace>
  <inkml:trace contextRef="#ctx0" brushRef="#br0" timeOffset="9855.4194">4740 4963 847 0,'-18'-37'371'15,"7"8"-28"-15,2 6-239 16,9-1-30-16,0 7-57 16,9 3-56-16,2 11 15 15,-11 3-24-15,3 0 291 0,3 0-587 16,3 3 269-16</inkml:trace>
  <inkml:trace contextRef="#ctx0" brushRef="#br0" timeOffset="10192.2667">5277 4801 839 0,'-3'-5'346'0,"-12"8"12"16,-2-1-223-16,14-2 2 15,-3 3-41-15,-2 3-41 16,-1 0 11-16,1 3-12 16,2-1-26-16,3 4-7 15,3 8-8-15,6 3 0 16,11 6-2-16,101 98 0 16,-57-90-3-16,5 15-2 0,-8-5-2 15,0 13-1 1,-18-8 0-16,-17 9 4 0,-20-12 4 15,-14 6 3-15,-12-15-2 16,-15 1 0-16,1-12-3 16,-7-6-10-16,7-9-7 15,-4-2-41-15,15-10-23 16,-3-7-61-16,12-10-31 0,0-28-282 16,11-9 63-16</inkml:trace>
  <inkml:trace contextRef="#ctx0" brushRef="#br0" timeOffset="10476.8815">5742 4097 672 0,'11'-3'274'0,"-2"12"27"16,0 11-152-16,-9-14-1 16,2 11-30-16,16 67 4 15,16 101-12-15,-8-56-27 16,-3-13-28-16,3 20-12 16,0-18-25-16,6 3-6 0,-9-23-6 15,0 3-23-15,-5-17-21 16,-10-6-47-16,-8-23-48 15,-5-15-291-15,-7-19 53 16</inkml:trace>
  <inkml:trace contextRef="#ctx0" brushRef="#br0" timeOffset="10832.7035">5669 5096 460 0,'18'-38'283'0,"16"-8"-23"15,1 6-88-15,14-9-16 16,0 8-37-16,6-2 7 16,-6 5-5-16,12 1 2 15,-6 14-31-15,5 0-4 16,-5 17-10-16,6 12 1 16,-15 14-11-16,-3 20-11 15,-8 7-3-15,2 13-11 16,-13 4-12-16,4 11-7 15,-4-15-10-15,-4 13-9 16,-9-16-13-16,1 1-51 16,-6-18-37-16,-1-2-78 15,1-24-179-15,-3-5-127 16,-6-18-43-16</inkml:trace>
  <inkml:trace contextRef="#ctx0" brushRef="#br0" timeOffset="10936.3671">6432 4287 456 0,'-9'-34'597'0,"-3"2"-196"15,4 15-273-15,8-1 263 16,6 10-400-16,-4 8-79 16,-2 0-314-16,-2 3 65 15</inkml:trace>
  <inkml:trace contextRef="#ctx0" brushRef="#br0" timeOffset="-4517.7496">54 23 552 0,'-9'-6'216'16,"1"1"36"-16,-1 2-145 15,3 0 1-15,0 0-28 16,1 0 4-16,-1 3-18 0,3 3 1 15,0 3-11-15,3 20 4 16,3 34-11-16,26 93-2 16,-21-92-9-16,4 8-7 15,2-8-10-15,-2 0-6 16,-6-10-6-16,2 4-1 16,-2-8-3-16,-3-13-2 15,-3-5-2-15,0-6-23 16,0-6-19-16,0-11-52 15,0-3 80-15,0-6-362 16,0 0 119-16</inkml:trace>
  <inkml:trace contextRef="#ctx0" brushRef="#br0" timeOffset="-4276.1217">22-329 809 0,'-9'-26'223'0,"9"3"56"0,-5-9-226 15,8 3-32-15,2-3-18 16,4 1-25-16,3-4-257 15,-1 3 71-15</inkml:trace>
  <inkml:trace contextRef="#ctx0" brushRef="#br0" timeOffset="-3844.3529">1171-673 354 0,'-3'-5'392'16,"6"13"-90"-16,0 10-199 15,-3-16 225-15,3 7-243 16,17 52 2-16,44 106-22 16,-18-63-6-16,0-3-7 0,6 23-11 15,-3-11-15-15,-6 11-5 16,-8-14-6-16,-9 11-6 15,-11-14-6-15,-4 3-26 16,1-24 18-16,-7-2-18 16,1-23-21-16,0-24-35 15,-3-22 2-15,-6-18-306 16,0-23 70-16</inkml:trace>
  <inkml:trace contextRef="#ctx0" brushRef="#br0" timeOffset="-3574.4748">880-349 683 0,'-18'-29'283'0,"10"-6"57"0,22 6-224 15,24-11-5-15,14 2-35 16,14-2-33-16,6 5-40 15,18-2 35-15,-1 8-12 16,6 6-11-16,-5 5-6 16,2 7-2-16,-17 14-7 15,-11 11-22-15,-18 9-15 0,-11 18-42 16,-21 5-22-16,-17 20-247 16,-11-2 53-16</inkml:trace>
  <inkml:trace contextRef="#ctx0" brushRef="#br0" timeOffset="-3095.1897">1079 321 639 0,'26'-21'270'0,"17"4"29"16,9 3-170-16,17 2-5 15,4 9-43-15,13-6-11 16,1 1-22-16,14-7-5 16,-6-2-10-16,24-3-2 15,-10 2-4-15,10-10-7 0,-21 5-5 16,-3-3-6 0,-26-6-3-16,-8-3-5 0,-24 9 4 15,-5-9 0-15,-17 7-1 16,-15-1 0-16,-6 6-1 15,-9 5-1-15,-5 13 0 16,-14 5-1-16,-4 14-1 16,-8 15 1-16,-6 8-1 15,-9 12-1-15,6 9 0 0,-2 6 3 16,8 2 3-16,17 3 3 16,12-5 6-16,11 2 5 15,18-5-1-15,17 3-4 16,8-7-4-16,24 4-7 15,0-12 0-15,20-9 2 16,-9-11-16-16,6-14-27 16,-9-10-17-16,10-13-60 15,-16-10 290-15,1-10-557 16,-6-7 262-16</inkml:trace>
  <inkml:trace contextRef="#ctx0" brushRef="#br0" timeOffset="-2682.8848">2843 361 429 0,'0'-9'746'0,"0"3"-460"16,3 1-301-16,0-1 119 15,5 0-152-15,4 0-159 16,23-8 264-16,92-38 258 15,-81 17-279-15,0 1-12 16,0-4-2-16,-11 1-9 16,-6-4-2-16,-18 7-3 15,-11 5-1-15,-8 3-3 0,-13 5 0 16,-8 10-1-16,-5 2-1 16,-1 9-1-16,-11 9-1 15,0 5 0-15,5 12 0 16,4 9 0-16,5 11 3 15,12 6 1-15,11 9 1 16,3-9 1-16,15 11 0 16,6-11-3-16,11 0 0 15,8-3-1-15,18 0-24 16,6-11-24-16,20-3-23 16,6-7-42-16,11-10-42 15,-14-12-191-15,14-12 38 16</inkml:trace>
  <inkml:trace contextRef="#ctx0" brushRef="#br0" timeOffset="-2211.3885">3963-6 405 0,'-23'-6'375'0,"-6"6"-71"15,-8 0-3-15,8 12-188 16,-3 11-14-16,3 6-32 15,3 20-8-15,9 9-10 16,-1 17 2-16,13-6-11 0,10 6-6 16,4-20-4-16,17-6-9 15,3-20-7-15,11-15-9 16,-2-14-3-16,5-20-6 16,-8-17-7-16,-6-24-13 15,-12-2-6-15,3-18-6 16,-8 6 0-16,-3-18-1 15,-7 4 3-15,-4-18-1 16,-10 3-4-16,3-20 5 16,1 14 5-16,-1 0 8 15,6 27 12-15,3 19 21 16,0 32 5-16,0 30 19 16,3 22 7-16,-3 23 13 15,0 12-2-15,0 26 7 16,3 5-13-16,11 33-1 15,1 2-14-15,11 23-6 16,11-11-15-16,9 3-23 16,-2-21-12-16,14-5-39 0,-7-32-19 15,-1-14-40-15,-13-33-9 16,-5-25-255-16,-12-26 77 16</inkml:trace>
  <inkml:trace contextRef="#ctx0" brushRef="#br0" timeOffset="-1775.3536">4356-785 762 0,'14'43'342'0,"1"26"60"16,5 9-159-16,9 26-102 15,2-3-44-15,7 26-41 16,2-3-49-16,10 15-50 15,-7-23 69-15,0 11-8 16,-8-32-11-16,-6-17-1 16,-3-29-3-16,-9-23 0 15,-3-35 2-15,-2-34-1 16,-3-18-3-16,2-31-1 16,-2-3-10-16,2-9-10 15,1 20-8-15,2 18 14 16,1 28 2-16,5 24 9 15,0 22 7-15,3 27 22 16,-2 11-9-16,-4 26 6 16,-6 0 4-16,-11 12 10 15,-5-6-6-15,-7 9-7 0,-5-21-6 16,-6 6-4-16,2-14-7 16,-2-6-21-16,6-14-13 15,5-4-19-15,4-14-46 16,-4-11-63-16,4-12 421 15,-7-17-682-15,9-15 326 16</inkml:trace>
  <inkml:trace contextRef="#ctx0" brushRef="#br0" timeOffset="-1324.5546">5196-217 844 0,'46'-8'294'16,"-5"11"71"-16,8 5-223 16,0 4-46-16,3 14 2 15,-6 6-24-15,3 11-24 16,-3 6 12-16,0 6-5 16,-5-3-19-16,-7 6-5 15,-2-12-8-15,-17-3-14 16,-7-8-4-16,-2-3-2 15,-3-12-1-15,-12 3 0 16,-5-12 0-16,-15-2-2 0,-3-6-1 16,-17-9-5-16,-3-11-4 15,-3 8 0-15,9 3-1 16,-3 9 1-16,14 15 3 16,7 8 2-16,10 2 1 15,4 4 2-15,8 6 1 16,6-6 0-16,9 5 4 15,8-2-1-15,6-9 0 16,9-6 1-16,5-9 0 16,12-11-5-16,6-5-2 0,15-18-47 15,-4-3-49-15,12-9-23 16,-12-5-28-16,4-15-288 16,-15 8 111-16</inkml:trace>
  <inkml:trace contextRef="#ctx0" brushRef="#br0" timeOffset="-1039.9728">6279-231 335 0,'3'-17'356'0,"-3"5"-60"16,-3 1-7-16,0 8-138 15,0 3-35-15,0 0-3 16,0 3-27-16,0 5 6 15,-3 15-7-15,-5 47 0 16,-6 91-17-16,14-77-4 0,6-6-22 16,8 3-8-16,4-18-18 15,11-5-6-15,0-12-6 16,5-11-8-16,1-15-12 16,6-11-39-16,-10-15-22 15,4-14-44-15,-3-6-24 16,-6-15-287-16,-8 1 85 15</inkml:trace>
  <inkml:trace contextRef="#ctx0" brushRef="#br0" timeOffset="-629.3011">6521-681 996 0,'-8'55'363'0,"5"25"49"16,0 7-268-16,6 20-15 16,2-3-40-16,10 8-40 15,5-19-9-15,12-10-13 16,5-25-17-16,10-17-3 16,2-27-4-16,3-14 1 15,-12-20-1-15,3-18-6 16,-8-8-5-16,-9-20-12 15,-12-4-5-15,1-8-8 0,-12 6 3 16,-12-6 4-16,3 21 10 16,0 10 11-16,-2 21 12 15,-1 18 11-15,1 22 6 16,-1 18 8-16,-3 11 4 16,9 18-8-16,12 0-8 15,11 14-4-15,6-9-10 0,20-5-8 16,-5-18-2-16,17-8-43 15,-6-18-31 1,8-17-73-16,-14-3-308 0,12-9 53 16</inkml:trace>
  <inkml:trace contextRef="#ctx0" brushRef="#br0" timeOffset="11548.1483">-79 7824 689 0,'-23'-20'252'0,"-6"9"39"16,0 11-181-16,-17 11 14 16,3 12-8-16,-18 20-13 15,6 15 0-15,-11 32 5 16,11 8-9-16,0 32-26 16,15 3 3-16,-1 25-4 15,18-16-17-15,6 8-15 16,11-20-4-16,15 0-7 15,14-26-13-15,11 3-5 16,16-21-8-16,10 1-7 16,9-24-17-16,12-2-55 15,-11-21-25-15,2-14-63 16,-17-14-27-16,-12-18-17 0,-14-8-198 16,0-30 65-16</inkml:trace>
  <inkml:trace contextRef="#ctx0" brushRef="#br0" timeOffset="11898.8187">19 8968 795 0,'38'-32'321'0,"14"-6"39"16,3 4-211-16,11-10-13 15,-5 4-51-15,-9-6-5 16,-18 5-24-16,-8-2-2 15,-14 14-15-15,-12-3-2 16,0 6-10-16,-3 3-7 16,-3 12-11-16,-14 11-2 15,0 8-4-15,-12 13-4 16,-6 13 1-16,-2 15 0 16,5-2 3-16,4 16 3 15,10 1 4-15,7 2 3 16,8-5 0-16,9 8-2 15,6-14-3-15,17 3-4 16,5-4-2-16,16 1-42 16,-1-11-27-16,17-1-25 15,-2-9 277-15,5-5-636 0,-11-17 322 16</inkml:trace>
  <inkml:trace contextRef="#ctx0" brushRef="#br0" timeOffset="12108.0006">911 8898 950 0,'-14'-20'329'15,"-3"3"38"-15,14-1-273 0,3 7-25 16,11 5-58-16,-11 3-49 16,6 0-36-16,3 3-292 15,2 0 50-15</inkml:trace>
  <inkml:trace contextRef="#ctx0" brushRef="#br0" timeOffset="12670.035">2352 7694 731 0,'-14'-54'274'0,"-7"-1"56"0,-7 14-194 16,-10 9-14-16,0 9-23 16,-22 18-31-16,2 13-12 15,-11 21 3-15,5 12-10 16,-8 28 7-16,14 15 3 15,-2 28-7-15,16 9-2 16,7 24 6-16,14-10-4 0,14 10-19 16,18-24-17-16,17 0-2 15,8-31-11-15,27-12-11 16,3-29 10-16,25-20 9 16,-5-23-10-16,8-24-6 15,-11-8-6-15,-3-14-12 16,-26-6-6-16,-6-9-10 15,-17 3 4-15,-15-6 3 16,-8 6 13-16,-12-6 4 16,-2 21 11-16,-7-1 2 15,1 21 5-15,2 8 4 16,7 21 6-16,-4 14 11 16,9 8 9-16,3 21 4 15,3 9-3-15,2 20 2 16,4-1-9-16,8 15-10 15,-3-11-4-15,6 5-3 16,3-14-6-16,-2 0-4 0,-4-11-11 16,0-4-39-16,-6-19-28 15,-2-4-52-15,-6-17-31 16,-3-17-301-16,-9-12 79 16</inkml:trace>
  <inkml:trace contextRef="#ctx0" brushRef="#br0" timeOffset="12942.8504">2072 8676 646 0,'6'-35'250'0,"8"4"41"15,6 2-155-15,4 3-16 16,-1 3-35-16,11 2 3 15,-5 4-24-15,6-6-19 16,-1 3 3-16,7-3-9 16,-1 0-19-16,4 0-4 15,-1-1-9-15,-3 4-18 16,1 3-10-16,-1 2-45 16,-8 4 22-16,-3-1 25 15,-6 1-343-15,0-9 162 16</inkml:trace>
  <inkml:trace contextRef="#ctx0" brushRef="#br0" timeOffset="13573.4404">2765 8133 291 0,'3'-14'456'0,"3"-12"-132"15,-1 0-160-15,21-81 196 16,-17 98-266-16,11 4 1 16,0 7-19-16,6 4-3 15,3 3-16-15,3 2 2 16,-12-2-16-16,0 0-1 15,-5-1-10-15,-4 1-5 16,-2-6-11-16,-9-3-4 16,0 0-7-16,0 0-1 15,0 0-2-15,0 3 0 16,0 0 0-16,3 5 3 16,0 4 1-16,8 31 4 15,21 90 2-15,-17-78 3 16,-10-12-2-16,4 3 0 0,0-14-3 15,-1 3-1-15,-5-15-5 16,0 3 1-16,0-11-2 16,-9-1 0-16,6-2 0 15,-3-9 2-15,1-3-2 16,-1 0 1-16,0-3-2 16,0-5 0-16,-9-44-1 15,-2-115 0-15,11 83-1 0,9-8 0 16,-3 2 0-1,11 1-1-15,1 17-2 0,11 8-3 16,-3 15-26-16,8 9-35 16,-2 17-22-16,3 9-46 15,-3 14-32-15,-6 12-273 16,-11 8 75-16</inkml:trace>
  <inkml:trace contextRef="#ctx0" brushRef="#br0" timeOffset="14053.536">3417 7856 706 0,'9'-11'337'0,"8"-21"-7"16,67-87-180-16,-61 85-17 0,-3 11-43 15,6 8-35-15,0 9 26 16,15 18 2-16,-6 11-14 16,14 20 15-16,-6 1-14 15,15 16-12-15,-12 1-15 16,0 8-4-16,-11-8-25 16,-6 8-3-16,-9-17-4 15,-9-6 1-15,-5-14-4 0,-6-9 2 16,-6-11-1-16,-2-9-2 15,-4-3-2-15,9-3 0 16,-3 0-3-16,-2-3-2 16,-4-3 0-16,-20-5 0 15,-86-50 1-15,89 59 2 16,9 8 0-16,8 11 0 16,12 6 1-16,3 9 0 15,6 0 0-15,11 0 1 16,0-6-1-16,6-3-13 15,0-3-23-15,6-11-52 16,-6 0-51-16,6-9-54 16,-6-6-267-16,6-5 47 15</inkml:trace>
  <inkml:trace contextRef="#ctx0" brushRef="#br0" timeOffset="14649.9379">4463 7853 564 0,'-6'-14'364'16,"-11"2"-47"-16,-4 9-107 15,-5 15-59-15,9 2-73 16,-6 24 43-16,3-1-7 16,2 18-14-16,10 0-26 0,5 9-10 15,9-7-23-15,11 1-21 16,6-12-2-16,9-11-4 15,2-18-8-15,7-17-1 16,-7-17-1-16,4-24-2 16,-9-5-6-16,-3-17-8 15,-12-4-8-15,-8-8-15 16,-3 3-8-16,-6-23-14 16,-6 8 3-16,-2-28-15 15,-1 5 9-15,-8-26 4 16,-9 18 18-16,9-6 8 15,3 26 24-15,2 20 22 16,4 31 7-16,14 30 22 16,2 29 11-16,7 34 16 15,-1 6-5-15,15 37 14 16,-8 4-14-16,5 25-1 16,0 1-18-16,3 16-6 0,-3-19-19 15,17 5-7-15,-8-26-9 16,9-8-3-16,-1-27-8 15,1-13-25-15,-13-30-16 16,1-17-15-16,-11-23-22 16,-7-23-20-16,1-9 11 15,-7-17-11-15,-2-9 3 16,6-6 20-16,3 18 24 16,-7 8 23-16,4 24 29 0,3 17 28 15,-7 25 13-15,4 21 18 16,3 15 2-16,2 14 8 15,-2 8-16-15,5 12-9 16,3-6-18-16,3 1-16 16,3-18-31-16,3-6-59 15,-3-23-318-15,-3-14 67 16</inkml:trace>
  <inkml:trace contextRef="#ctx0" brushRef="#br0" timeOffset="14936.197">5054 7270 844 0,'-11'-14'338'0,"2"2"-1"16,9 6-229-16,0 6-69 16,3 3-51-16,0 0-46 15,3 6-20-15,8 14 54 16,18 34-309-16,40 94 97 15</inkml:trace>
  <inkml:trace contextRef="#ctx0" brushRef="#br0" timeOffset="15068.0715">5418 7934 755 0,'0'-40'258'0,"0"-21"35"15,3 3-191-15,9-8 7 16,-1 8-20-16,12-3 15 15,0 15-1-15,6 6-230 16,0 17 190-16,6 17-17 16,-6 6-21-16,5 17-9 15,-5 15 206-15,6 8-216 16,-12 4-3-16,3 8-54 16,-6-9-28-16,3-5 435 15,-5-10-770-15,13-4 374 16</inkml:trace>
  <inkml:trace contextRef="#ctx0" brushRef="#br0" timeOffset="15560.0519">6250 7339 776 0,'-9'-32'352'0,"-5"21"44"16,-4 5-181-16,1 18-76 15,-3 14-8-15,5 11-35 16,1 15-32-16,2 9-5 16,10 8-8-16,4-2-25 0,10-10-7 15,2-13-13-15,12-10-3 16,0-28-17-16,0-18-22 16,0-11-12-16,3-8-15 15,-9-7-5-15,-2-2 5 16,-4 8 20-16,-5 0 11 15,-6 12 16-15,0 17 4 16,2 15 12-16,-5-10 15 16,0 7 5-16,6 66 16 15,17 104 11-15,-3-58 15 16,4-5-12-16,-1 17 4 16,-6-9-6-16,-14 0-1 15,-9-32-16-15,-11-5 2 16,-6-26-9-16,-3-24-10 15,8-17-14-15,-8-14-7 16,9-12-37-16,-3-22-37 16,0-10-36-16,-6-34-364 15,5-9 79-15</inkml:trace>
  <inkml:trace contextRef="#ctx0" brushRef="#br0" timeOffset="15847.1775">7393 6277 930 0,'23'46'350'16,"-8"23"58"-16,8 32-215 15,-6 9-37-15,6 34-3 16,0-14-67-16,-3 20-26 16,-2-17-31-16,-1 6-29 15,-8-38-29-15,-3 0 22 16,-4-35-31-16,1-11-29 16,-6-23-61-16,1-15 304 15,-7-14 186-15,-8-6 28 16,14 0 28-16,-3-2-758 15,-3-7-32-15</inkml:trace>
  <inkml:trace contextRef="#ctx0" brushRef="#br0" timeOffset="16091.3095">6813 6773 398 0,'8'-29'482'16,"10"-8"-138"-16,16-3-222 15,24-10 255-15,6-4-289 16,17-13-7-16,-1 7-15 16,13-10-13-16,-10 13-17 15,1-4-23-15,-15 15-9 0,1 0-1 16,-12 20-13-16,-9 5-28 16,-18 18-24-16,-5 15-22 15,-26 17 210-15,-20 17-530 16,-12 20 257-16</inkml:trace>
  <inkml:trace contextRef="#ctx0" brushRef="#br0" timeOffset="16486.8233">7203 6993 501 0,'14'-12'248'0,"15"-20"9"16,3-5-95-16,17-9-39 15,3 0-21-15,14-4 2 16,-8 13-39-16,2 8 23 16,-10 15-17-16,1 19 11 15,-13 13-10-15,11 19 39 16,-8 12-37-16,2 21 3 0,0-7-9 16,9 9-18-16,-3-17-20 15,6-14-7-15,0-18-9 16,3-23-9-16,-9-23 6 15,3-15 0-15,-12-17-3 16,-11-11-1-16,-9 5-3 0,-14 3 1 16,-18 9 0-16,-14 3-1 15,-14 9 1-15,-23-4-3 16,-1 12-3-16,-14 0 0 16,9 15-1-16,-1 11-25 15,18 9-19-15,3 8-22 16,23 7-43-16,9-4-53 15,11 0-7-15,9-2-260 16,6-7 55-16</inkml:trace>
  <inkml:trace contextRef="#ctx0" brushRef="#br0" timeOffset="16810.9762">8502 6268 677 0,'14'26'331'0,"6"26"-6"0,-2 12-159 16,11 14 19-16,-1-6-55 15,4-3 11-15,3-17-8 16,0-6 2-16,-12-20-82 16,-3-6 18-16,-11-14-20 15,-7-9 2-15,-2-17-14 16,-2 14 12-16,-1-2-17 15,0-7-5-15,-9-34-11 16,-34-95-3-16,29 86-6 0,8-11-29 16,12 2-17-1,6-8-14-15,5 15-60 0,6-4-58 16,-2 24-39-16,-4-1-7 16,-2 15-264-16,8 6 86 15</inkml:trace>
  <inkml:trace contextRef="#ctx0" brushRef="#br0" timeOffset="17416.7735">9024 6046 602 0,'113'124'377'15,"-93"-75"-18"-15,-3 12-70 16,1 5-120-16,-4 12-11 15,-2-12-42-15,-1 1-17 16,1-21-41-16,-1-6-13 0,7-19-23 16,-1-13-4-16,-5-19-7 15,8-18-2-15,-9-12-2 16,4-13-3-16,-4-13-4 16,7-17-6-16,-4 4-6 15,9-16-6-15,-3 13 0 16,4-4 1-16,-4 26 5 15,-3 18 5-15,-2 26 10 16,-1 17 13-16,0 34 6 0,-2 21 14 16,-3 9 6-16,5 22 5 15,-5-2-10-15,5 3-4 16,1-18-13-16,5 0-6 16,-3-28-10-16,3-18-1 15,6-23-2-15,3-17-1 16,-3-24-1-16,3-17-4 15,-3-8-3-15,3-15-5 16,-3 6-1-16,0-3 0 16,-3 23 5-16,3 9 1 15,-6 26 4-15,-5 23 7 16,-1 14 5-16,12 21 8 16,-3 5 2-16,3 18 1 15,3-7-4-15,0 10-3 16,-9-15-19-16,-3 6-9 15,-2-21-108-15,-7-2-3 0,-5-14-383 16,-11 2 30-16</inkml:trace>
  <inkml:trace contextRef="#ctx0" brushRef="#br1" timeOffset="25628.0308">9899 4848 336 0,'3'-12'227'0,"-3"3"-6"15,3-2-64-15,-3 8-22 16,0 0-36-16,0-3-2 15,3 1-14-15,0-1-5 16,3 0-18-16,2 6 6 0,21 12-13 16,17 19-9-16,84 134-2 15,-72-64 3-15,-6-9-10 16,11 27 4-16,1-10 1 16,5 16-8-16,-8-10-9 15,-1 9-4-15,-16-23-10 16,-7 12-10-16,-11-18 6 15,-17 9-5-15,-12-12-3 0,-14 9-4 16,-9-8-73-16,-20 2-311 16,-1-11 80-16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7:19.4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24A6DB8-88CE-4D98-ABE9-74ED75D23DFB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0FBDD3-1AD5-44C3-98D9-FDF0E50490D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is-I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95988E-3379-4817-9464-6AEAD72A2CA2}" type="slidenum">
              <a:rPr lang="en-US" altLang="is-IS" smtClean="0"/>
              <a:pPr/>
              <a:t>1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9BF0EE-D1B6-4DB5-9EE6-DCF4B264F5B8}" type="slidenum">
              <a:rPr lang="en-US" altLang="is-IS" smtClean="0"/>
              <a:pPr/>
              <a:t>3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51C03A4-2915-476F-8169-8CC721CDFA18}" type="slidenum">
              <a:rPr lang="en-US" altLang="is-IS" smtClean="0"/>
              <a:pPr/>
              <a:t>5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CA8717-F543-476E-8D26-41775CB277DB}" type="slidenum">
              <a:rPr lang="en-US" altLang="is-IS" smtClean="0"/>
              <a:pPr/>
              <a:t>8</a:t>
            </a:fld>
            <a:endParaRPr lang="en-US" altLang="is-I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956" y="2272454"/>
            <a:ext cx="11060827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911" y="4145280"/>
            <a:ext cx="9108917" cy="1869440"/>
          </a:xfrm>
        </p:spPr>
        <p:txBody>
          <a:bodyPr/>
          <a:lstStyle>
            <a:lvl1pPr marL="0" indent="0" algn="ctr">
              <a:buNone/>
              <a:defRPr/>
            </a:lvl1pPr>
            <a:lvl2pPr marL="580781" indent="0" algn="ctr">
              <a:buNone/>
              <a:defRPr/>
            </a:lvl2pPr>
            <a:lvl3pPr marL="1161562" indent="0" algn="ctr">
              <a:buNone/>
              <a:defRPr/>
            </a:lvl3pPr>
            <a:lvl4pPr marL="1742343" indent="0" algn="ctr">
              <a:buNone/>
              <a:defRPr/>
            </a:lvl4pPr>
            <a:lvl5pPr marL="2323125" indent="0" algn="ctr">
              <a:buNone/>
              <a:defRPr/>
            </a:lvl5pPr>
            <a:lvl6pPr marL="2903906" indent="0" algn="ctr">
              <a:buNone/>
              <a:defRPr/>
            </a:lvl6pPr>
            <a:lvl7pPr marL="3484687" indent="0" algn="ctr">
              <a:buNone/>
              <a:defRPr/>
            </a:lvl7pPr>
            <a:lvl8pPr marL="4065468" indent="0" algn="ctr">
              <a:buNone/>
              <a:defRPr/>
            </a:lvl8pPr>
            <a:lvl9pPr marL="46462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325A9-31B9-499B-BE4C-05D59CC184A0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5566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9573A-6B1D-413D-8262-787F7A10ECC1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07688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7790" y="1157270"/>
            <a:ext cx="2930126" cy="53773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638" y="1157270"/>
            <a:ext cx="8580274" cy="537730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85DEE-6704-4E03-98BD-D81AE1C372B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42960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246063" y="260350"/>
            <a:ext cx="12514262" cy="6802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/>
          <p:cNvCxnSpPr/>
          <p:nvPr/>
        </p:nvCxnSpPr>
        <p:spPr>
          <a:xfrm>
            <a:off x="2111375" y="3983038"/>
            <a:ext cx="878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702" y="941201"/>
            <a:ext cx="10637913" cy="3121152"/>
          </a:xfrm>
        </p:spPr>
        <p:txBody>
          <a:bodyPr anchor="b"/>
          <a:lstStyle>
            <a:lvl1pPr algn="ctr">
              <a:lnSpc>
                <a:spcPct val="85000"/>
              </a:lnSpc>
              <a:defRPr sz="768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612" y="4127610"/>
            <a:ext cx="9358093" cy="1480709"/>
          </a:xfrm>
        </p:spPr>
        <p:txBody>
          <a:bodyPr/>
          <a:lstStyle>
            <a:lvl1pPr marL="0" indent="0" algn="ctr">
              <a:buNone/>
              <a:defRPr sz="2347">
                <a:solidFill>
                  <a:schemeClr val="tx1"/>
                </a:solidFill>
              </a:defRPr>
            </a:lvl1pPr>
            <a:lvl2pPr marL="487695" indent="0" algn="ctr">
              <a:buNone/>
              <a:defRPr sz="2347"/>
            </a:lvl2pPr>
            <a:lvl3pPr marL="975390" indent="0" algn="ctr">
              <a:buNone/>
              <a:defRPr sz="2347"/>
            </a:lvl3pPr>
            <a:lvl4pPr marL="1463086" indent="0" algn="ctr">
              <a:buNone/>
              <a:defRPr sz="2133"/>
            </a:lvl4pPr>
            <a:lvl5pPr marL="1950781" indent="0" algn="ctr">
              <a:buNone/>
              <a:defRPr sz="2133"/>
            </a:lvl5pPr>
            <a:lvl6pPr marL="2438476" indent="0" algn="ctr">
              <a:buNone/>
              <a:defRPr sz="2133"/>
            </a:lvl6pPr>
            <a:lvl7pPr marL="2926171" indent="0" algn="ctr">
              <a:buNone/>
              <a:defRPr sz="2133"/>
            </a:lvl7pPr>
            <a:lvl8pPr marL="3413867" indent="0" algn="ctr">
              <a:buNone/>
              <a:defRPr sz="2133"/>
            </a:lvl8pPr>
            <a:lvl9pPr marL="3901562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B351A-59C1-4CBB-9DB3-709E3D3C5895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93557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232B4-5E18-4FB8-AA29-2A2BD617720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398775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114550" y="4287838"/>
            <a:ext cx="878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906" y="1251813"/>
            <a:ext cx="10637913" cy="3121152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68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5036" y="4431488"/>
            <a:ext cx="9359412" cy="1454726"/>
          </a:xfrm>
        </p:spPr>
        <p:txBody>
          <a:bodyPr/>
          <a:lstStyle>
            <a:lvl1pPr marL="0" indent="0" algn="ctr">
              <a:buNone/>
              <a:defRPr sz="2347">
                <a:solidFill>
                  <a:schemeClr val="tx1"/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C62C-44F3-402C-826D-510A5B36A686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68269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944" y="2194559"/>
            <a:ext cx="5074968" cy="4291584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9533" y="2194560"/>
            <a:ext cx="5074968" cy="4291584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39EDF-3600-4584-B61A-EABFD79019D7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60426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944" y="2134945"/>
            <a:ext cx="5074968" cy="82905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944" y="2902915"/>
            <a:ext cx="5074968" cy="360883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91200" y="2132301"/>
            <a:ext cx="5074968" cy="82905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1200" y="2900610"/>
            <a:ext cx="5074968" cy="360883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7E91B-4FCE-41FA-901E-C8BE0D33030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47964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D9D05-DC52-47F9-B727-FB0A51458B40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98682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AE10-E2A1-4520-8A0C-521E5E6B423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079834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44" y="1170432"/>
            <a:ext cx="4196608" cy="1853184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113" y="1170432"/>
            <a:ext cx="5562945" cy="4974336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44" y="3023616"/>
            <a:ext cx="4196608" cy="32186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67"/>
              </a:spcBef>
              <a:buNone/>
              <a:defRPr sz="181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822F3-2724-440B-A5D6-12F1A9DBB02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09580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1F97F-0BCB-4155-A3E6-080D0C09B5A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881916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44" y="1170432"/>
            <a:ext cx="4196608" cy="1853184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77656" y="1141170"/>
            <a:ext cx="6509622" cy="5120640"/>
          </a:xfrm>
        </p:spPr>
        <p:txBody>
          <a:bodyPr lIns="274320" tIns="182880" rtlCol="0">
            <a:normAutofit/>
          </a:bodyPr>
          <a:lstStyle>
            <a:lvl1pPr marL="0" indent="0">
              <a:buNone/>
              <a:defRPr sz="2987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44" y="3023616"/>
            <a:ext cx="4196608" cy="30723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67"/>
              </a:spcBef>
              <a:buNone/>
              <a:defRPr sz="181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20EB4-024D-4AFA-9E2A-D84F4B77E60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54978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1CC8-ED27-4152-A03D-278003285E6C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99821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2241" y="812800"/>
            <a:ext cx="2480553" cy="5770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944" y="812800"/>
            <a:ext cx="7929637" cy="57708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37BA9-E656-47A1-B237-6EEE661C166A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37191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17" y="4700694"/>
            <a:ext cx="11060827" cy="145288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917" y="3100495"/>
            <a:ext cx="11060827" cy="1600199"/>
          </a:xfrm>
        </p:spPr>
        <p:txBody>
          <a:bodyPr anchor="b"/>
          <a:lstStyle>
            <a:lvl1pPr marL="0" indent="0">
              <a:buNone/>
              <a:defRPr sz="2500"/>
            </a:lvl1pPr>
            <a:lvl2pPr marL="580781" indent="0">
              <a:buNone/>
              <a:defRPr sz="2300"/>
            </a:lvl2pPr>
            <a:lvl3pPr marL="1161562" indent="0">
              <a:buNone/>
              <a:defRPr sz="2000"/>
            </a:lvl3pPr>
            <a:lvl4pPr marL="1742343" indent="0">
              <a:buNone/>
              <a:defRPr sz="1800"/>
            </a:lvl4pPr>
            <a:lvl5pPr marL="2323125" indent="0">
              <a:buNone/>
              <a:defRPr sz="1800"/>
            </a:lvl5pPr>
            <a:lvl6pPr marL="2903906" indent="0">
              <a:buNone/>
              <a:defRPr sz="1800"/>
            </a:lvl6pPr>
            <a:lvl7pPr marL="3484687" indent="0">
              <a:buNone/>
              <a:defRPr sz="1800"/>
            </a:lvl7pPr>
            <a:lvl8pPr marL="4065468" indent="0">
              <a:buNone/>
              <a:defRPr sz="1800"/>
            </a:lvl8pPr>
            <a:lvl9pPr marL="464624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38121-4E70-4EEC-82F7-F4C8426820C1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95954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637" y="2300278"/>
            <a:ext cx="5747293" cy="42342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4808" y="2300278"/>
            <a:ext cx="5747293" cy="42342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5A060-D736-488E-9DDC-FB46452086D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44477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7" y="1009640"/>
            <a:ext cx="11711464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is-I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637" y="2260807"/>
            <a:ext cx="5749552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0781" indent="0">
              <a:buNone/>
              <a:defRPr sz="2500" b="1"/>
            </a:lvl2pPr>
            <a:lvl3pPr marL="1161562" indent="0">
              <a:buNone/>
              <a:defRPr sz="2300" b="1"/>
            </a:lvl3pPr>
            <a:lvl4pPr marL="1742343" indent="0">
              <a:buNone/>
              <a:defRPr sz="2000" b="1"/>
            </a:lvl4pPr>
            <a:lvl5pPr marL="2323125" indent="0">
              <a:buNone/>
              <a:defRPr sz="2000" b="1"/>
            </a:lvl5pPr>
            <a:lvl6pPr marL="2903906" indent="0">
              <a:buNone/>
              <a:defRPr sz="2000" b="1"/>
            </a:lvl6pPr>
            <a:lvl7pPr marL="3484687" indent="0">
              <a:buNone/>
              <a:defRPr sz="2000" b="1"/>
            </a:lvl7pPr>
            <a:lvl8pPr marL="4065468" indent="0">
              <a:buNone/>
              <a:defRPr sz="2000" b="1"/>
            </a:lvl8pPr>
            <a:lvl9pPr marL="464624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637" y="2943220"/>
            <a:ext cx="5749552" cy="3591354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0291" y="2260807"/>
            <a:ext cx="5751811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0781" indent="0">
              <a:buNone/>
              <a:defRPr sz="2500" b="1"/>
            </a:lvl2pPr>
            <a:lvl3pPr marL="1161562" indent="0">
              <a:buNone/>
              <a:defRPr sz="2300" b="1"/>
            </a:lvl3pPr>
            <a:lvl4pPr marL="1742343" indent="0">
              <a:buNone/>
              <a:defRPr sz="2000" b="1"/>
            </a:lvl4pPr>
            <a:lvl5pPr marL="2323125" indent="0">
              <a:buNone/>
              <a:defRPr sz="2000" b="1"/>
            </a:lvl5pPr>
            <a:lvl6pPr marL="2903906" indent="0">
              <a:buNone/>
              <a:defRPr sz="2000" b="1"/>
            </a:lvl6pPr>
            <a:lvl7pPr marL="3484687" indent="0">
              <a:buNone/>
              <a:defRPr sz="2000" b="1"/>
            </a:lvl7pPr>
            <a:lvl8pPr marL="4065468" indent="0">
              <a:buNone/>
              <a:defRPr sz="2000" b="1"/>
            </a:lvl8pPr>
            <a:lvl9pPr marL="464624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291" y="2943220"/>
            <a:ext cx="5751811" cy="3591354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5D5A9-A4FA-4259-A79D-4101FB11FA6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405166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39EED-0E7C-4C49-A271-69634B67414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12370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47A5-5683-488F-93FE-6B8DD2B479A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3420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8" y="1157270"/>
            <a:ext cx="4281101" cy="123952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dirty="0" smtClean="0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619" y="1157270"/>
            <a:ext cx="7274482" cy="5377305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638" y="2443154"/>
            <a:ext cx="4281101" cy="4091421"/>
          </a:xfrm>
        </p:spPr>
        <p:txBody>
          <a:bodyPr/>
          <a:lstStyle>
            <a:lvl1pPr marL="0" indent="0">
              <a:buNone/>
              <a:defRPr sz="1800"/>
            </a:lvl1pPr>
            <a:lvl2pPr marL="580781" indent="0">
              <a:buNone/>
              <a:defRPr sz="1500"/>
            </a:lvl2pPr>
            <a:lvl3pPr marL="1161562" indent="0">
              <a:buNone/>
              <a:defRPr sz="1300"/>
            </a:lvl3pPr>
            <a:lvl4pPr marL="1742343" indent="0">
              <a:buNone/>
              <a:defRPr sz="1100"/>
            </a:lvl4pPr>
            <a:lvl5pPr marL="2323125" indent="0">
              <a:buNone/>
              <a:defRPr sz="1100"/>
            </a:lvl5pPr>
            <a:lvl6pPr marL="2903906" indent="0">
              <a:buNone/>
              <a:defRPr sz="1100"/>
            </a:lvl6pPr>
            <a:lvl7pPr marL="3484687" indent="0">
              <a:buNone/>
              <a:defRPr sz="1100"/>
            </a:lvl7pPr>
            <a:lvl8pPr marL="4065468" indent="0">
              <a:buNone/>
              <a:defRPr sz="1100"/>
            </a:lvl8pPr>
            <a:lvl9pPr marL="464624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D1CA5-BCEF-4151-8DDB-E0E31B0AD1A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7102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588" y="5120640"/>
            <a:ext cx="7807643" cy="604521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38186" y="1133022"/>
            <a:ext cx="7032448" cy="3953338"/>
          </a:xfrm>
        </p:spPr>
        <p:txBody>
          <a:bodyPr/>
          <a:lstStyle>
            <a:lvl1pPr marL="0" indent="0">
              <a:buNone/>
              <a:defRPr sz="4100"/>
            </a:lvl1pPr>
            <a:lvl2pPr marL="580781" indent="0">
              <a:buNone/>
              <a:defRPr sz="3600"/>
            </a:lvl2pPr>
            <a:lvl3pPr marL="1161562" indent="0">
              <a:buNone/>
              <a:defRPr sz="3000"/>
            </a:lvl3pPr>
            <a:lvl4pPr marL="1742343" indent="0">
              <a:buNone/>
              <a:defRPr sz="2500"/>
            </a:lvl4pPr>
            <a:lvl5pPr marL="2323125" indent="0">
              <a:buNone/>
              <a:defRPr sz="2500"/>
            </a:lvl5pPr>
            <a:lvl6pPr marL="2903906" indent="0">
              <a:buNone/>
              <a:defRPr sz="2500"/>
            </a:lvl6pPr>
            <a:lvl7pPr marL="3484687" indent="0">
              <a:buNone/>
              <a:defRPr sz="2500"/>
            </a:lvl7pPr>
            <a:lvl8pPr marL="4065468" indent="0">
              <a:buNone/>
              <a:defRPr sz="2500"/>
            </a:lvl8pPr>
            <a:lvl9pPr marL="4646249" indent="0">
              <a:buNone/>
              <a:defRPr sz="2500"/>
            </a:lvl9pPr>
          </a:lstStyle>
          <a:p>
            <a:pPr lvl="0"/>
            <a:endParaRPr lang="is-I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0588" y="5725161"/>
            <a:ext cx="7807643" cy="858519"/>
          </a:xfrm>
        </p:spPr>
        <p:txBody>
          <a:bodyPr/>
          <a:lstStyle>
            <a:lvl1pPr marL="0" indent="0">
              <a:buNone/>
              <a:defRPr sz="1800"/>
            </a:lvl1pPr>
            <a:lvl2pPr marL="580781" indent="0">
              <a:buNone/>
              <a:defRPr sz="1500"/>
            </a:lvl2pPr>
            <a:lvl3pPr marL="1161562" indent="0">
              <a:buNone/>
              <a:defRPr sz="1300"/>
            </a:lvl3pPr>
            <a:lvl4pPr marL="1742343" indent="0">
              <a:buNone/>
              <a:defRPr sz="1100"/>
            </a:lvl4pPr>
            <a:lvl5pPr marL="2323125" indent="0">
              <a:buNone/>
              <a:defRPr sz="1100"/>
            </a:lvl5pPr>
            <a:lvl6pPr marL="2903906" indent="0">
              <a:buNone/>
              <a:defRPr sz="1100"/>
            </a:lvl6pPr>
            <a:lvl7pPr marL="3484687" indent="0">
              <a:buNone/>
              <a:defRPr sz="1100"/>
            </a:lvl7pPr>
            <a:lvl8pPr marL="4065468" indent="0">
              <a:buNone/>
              <a:defRPr sz="1100"/>
            </a:lvl8pPr>
            <a:lvl9pPr marL="464624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1E313-54F3-422D-AE01-EB365E60536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52921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ektorsblar-0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47700" y="1014413"/>
            <a:ext cx="117109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875" y="2371725"/>
            <a:ext cx="11710988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text styles</a:t>
            </a:r>
          </a:p>
          <a:p>
            <a:pPr lvl="1"/>
            <a:r>
              <a:rPr lang="en-US" altLang="is-IS" smtClean="0"/>
              <a:t>Second level</a:t>
            </a:r>
          </a:p>
          <a:p>
            <a:pPr lvl="2"/>
            <a:r>
              <a:rPr lang="en-US" altLang="is-IS" smtClean="0"/>
              <a:t>Third level</a:t>
            </a:r>
          </a:p>
          <a:p>
            <a:pPr lvl="3"/>
            <a:r>
              <a:rPr lang="en-US" altLang="is-IS" smtClean="0"/>
              <a:t>Fourth level</a:t>
            </a:r>
          </a:p>
          <a:p>
            <a:pPr lvl="4"/>
            <a:r>
              <a:rPr lang="en-US" altLang="is-I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6780213"/>
            <a:ext cx="3035300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6588" y="6780213"/>
            <a:ext cx="4119562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6563" y="6780213"/>
            <a:ext cx="3035300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FC5A4EC-A18F-439B-82DA-4F29F450D298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hdr="0" dt="0"/>
  <p:txStyles>
    <p:titleStyle>
      <a:lvl1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2pPr>
      <a:lvl3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3pPr>
      <a:lvl4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4pPr>
      <a:lvl5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5pPr>
      <a:lvl6pPr marL="580781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6pPr>
      <a:lvl7pPr marL="1161562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7pPr>
      <a:lvl8pPr marL="1742343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8pPr>
      <a:lvl9pPr marL="2323125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9pPr>
    </p:titleStyle>
    <p:bodyStyle>
      <a:lvl1pPr marL="434975" indent="-43497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1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42975" indent="-361950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450975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2032000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613025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3194296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6pPr>
      <a:lvl7pPr marL="3775078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7pPr>
      <a:lvl8pPr marL="4355859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8pPr>
      <a:lvl9pPr marL="4936640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9pPr>
    </p:bodyStyle>
    <p:otherStyle>
      <a:defPPr>
        <a:defRPr lang="is-IS"/>
      </a:defPPr>
      <a:lvl1pPr marL="0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0781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1562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343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23125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03906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4687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65468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46249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46063" y="260350"/>
            <a:ext cx="12514262" cy="6802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219200" y="6508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2193925"/>
            <a:ext cx="1053782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Edit Master text styles</a:t>
            </a:r>
          </a:p>
          <a:p>
            <a:pPr lvl="1"/>
            <a:r>
              <a:rPr lang="en-US" altLang="is-IS" smtClean="0"/>
              <a:t>Second level</a:t>
            </a:r>
          </a:p>
          <a:p>
            <a:pPr lvl="2"/>
            <a:r>
              <a:rPr lang="en-US" altLang="is-IS" smtClean="0"/>
              <a:t>Third level</a:t>
            </a:r>
          </a:p>
          <a:p>
            <a:pPr lvl="3"/>
            <a:r>
              <a:rPr lang="en-US" altLang="is-IS" smtClean="0"/>
              <a:t>Fourth level</a:t>
            </a:r>
          </a:p>
          <a:p>
            <a:pPr lvl="4"/>
            <a:r>
              <a:rPr lang="en-US" altLang="is-I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638925"/>
            <a:ext cx="2486025" cy="388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4813" y="6638925"/>
            <a:ext cx="5035550" cy="388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6800" y="6638925"/>
            <a:ext cx="1822450" cy="3889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9E0387C-C491-455A-A918-031EC79ECCD3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  <p:pic>
        <p:nvPicPr>
          <p:cNvPr id="2056" name="Picture 7" descr="rektorsblar-0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57" r:id="rId2"/>
    <p:sldLayoutId id="214748396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hdr="0" dt="0"/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9pPr>
    </p:titleStyle>
    <p:bodyStyle>
      <a:lvl1pPr marL="242888" indent="-193675" algn="l" defTabSz="974725" rtl="0" eaLnBrk="0" fontAlgn="base" hangingPunct="0">
        <a:lnSpc>
          <a:spcPct val="90000"/>
        </a:lnSpc>
        <a:spcBef>
          <a:spcPts val="1488"/>
        </a:spcBef>
        <a:spcAft>
          <a:spcPct val="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873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794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250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72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02673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234674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266675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12" Type="http://schemas.openxmlformats.org/officeDocument/2006/relationships/customXml" Target="../ink/ink22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12" Type="http://schemas.openxmlformats.org/officeDocument/2006/relationships/customXml" Target="../ink/ink29.xm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6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2.xml"/><Relationship Id="rId5" Type="http://schemas.openxmlformats.org/officeDocument/2006/relationships/image" Target="../media/image42.emf"/><Relationship Id="rId4" Type="http://schemas.openxmlformats.org/officeDocument/2006/relationships/customXml" Target="../ink/ink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5.xml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12" Type="http://schemas.openxmlformats.org/officeDocument/2006/relationships/customXml" Target="../ink/ink43.xm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0.xml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0.emf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49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2" Type="http://schemas.openxmlformats.org/officeDocument/2006/relationships/customXml" Target="../ink/ink44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6.xml"/><Relationship Id="rId11" Type="http://schemas.openxmlformats.org/officeDocument/2006/relationships/image" Target="../media/image59.emf"/><Relationship Id="rId24" Type="http://schemas.openxmlformats.org/officeDocument/2006/relationships/customXml" Target="../ink/ink55.xml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10" Type="http://schemas.openxmlformats.org/officeDocument/2006/relationships/customXml" Target="../ink/ink48.xml"/><Relationship Id="rId19" Type="http://schemas.openxmlformats.org/officeDocument/2006/relationships/image" Target="../media/image63.emf"/><Relationship Id="rId4" Type="http://schemas.openxmlformats.org/officeDocument/2006/relationships/customXml" Target="../ink/ink45.xml"/><Relationship Id="rId9" Type="http://schemas.openxmlformats.org/officeDocument/2006/relationships/image" Target="../media/image58.emf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9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0" Type="http://schemas.openxmlformats.org/officeDocument/2006/relationships/customXml" Target="../ink/ink61.xml"/><Relationship Id="rId4" Type="http://schemas.openxmlformats.org/officeDocument/2006/relationships/customXml" Target="../ink/ink58.xml"/><Relationship Id="rId9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12" Type="http://schemas.openxmlformats.org/officeDocument/2006/relationships/customXml" Target="../ink/ink67.xml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4.xml"/><Relationship Id="rId11" Type="http://schemas.openxmlformats.org/officeDocument/2006/relationships/image" Target="../media/image77.emf"/><Relationship Id="rId5" Type="http://schemas.openxmlformats.org/officeDocument/2006/relationships/image" Target="../media/image74.emf"/><Relationship Id="rId15" Type="http://schemas.openxmlformats.org/officeDocument/2006/relationships/image" Target="../media/image79.emf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76.emf"/><Relationship Id="rId14" Type="http://schemas.openxmlformats.org/officeDocument/2006/relationships/customXml" Target="../ink/ink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customXml" Target="../ink/ink74.xml"/><Relationship Id="rId18" Type="http://schemas.openxmlformats.org/officeDocument/2006/relationships/image" Target="../media/image89.emf"/><Relationship Id="rId26" Type="http://schemas.openxmlformats.org/officeDocument/2006/relationships/image" Target="../media/image93.emf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7" Type="http://schemas.openxmlformats.org/officeDocument/2006/relationships/customXml" Target="../ink/ink71.xml"/><Relationship Id="rId12" Type="http://schemas.openxmlformats.org/officeDocument/2006/relationships/image" Target="../media/image86.emf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2" Type="http://schemas.openxmlformats.org/officeDocument/2006/relationships/image" Target="../media/image81.png"/><Relationship Id="rId16" Type="http://schemas.openxmlformats.org/officeDocument/2006/relationships/image" Target="../media/image88.emf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emf"/><Relationship Id="rId11" Type="http://schemas.openxmlformats.org/officeDocument/2006/relationships/customXml" Target="../ink/ink73.xml"/><Relationship Id="rId24" Type="http://schemas.openxmlformats.org/officeDocument/2006/relationships/image" Target="../media/image92.emf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94.emf"/><Relationship Id="rId10" Type="http://schemas.openxmlformats.org/officeDocument/2006/relationships/image" Target="../media/image85.emf"/><Relationship Id="rId19" Type="http://schemas.openxmlformats.org/officeDocument/2006/relationships/customXml" Target="../ink/ink77.xml"/><Relationship Id="rId4" Type="http://schemas.openxmlformats.org/officeDocument/2006/relationships/image" Target="../media/image82.emf"/><Relationship Id="rId9" Type="http://schemas.openxmlformats.org/officeDocument/2006/relationships/customXml" Target="../ink/ink72.xml"/><Relationship Id="rId14" Type="http://schemas.openxmlformats.org/officeDocument/2006/relationships/image" Target="../media/image87.emf"/><Relationship Id="rId22" Type="http://schemas.openxmlformats.org/officeDocument/2006/relationships/image" Target="../media/image91.emf"/><Relationship Id="rId27" Type="http://schemas.openxmlformats.org/officeDocument/2006/relationships/customXml" Target="../ink/ink8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customXml" Target="../ink/ink87.xml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100.emf"/><Relationship Id="rId2" Type="http://schemas.openxmlformats.org/officeDocument/2006/relationships/image" Target="../media/image95.png"/><Relationship Id="rId16" Type="http://schemas.openxmlformats.org/officeDocument/2006/relationships/image" Target="../media/image10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emf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10" Type="http://schemas.openxmlformats.org/officeDocument/2006/relationships/image" Target="../media/image99.emf"/><Relationship Id="rId4" Type="http://schemas.openxmlformats.org/officeDocument/2006/relationships/image" Target="../media/image96.emf"/><Relationship Id="rId9" Type="http://schemas.openxmlformats.org/officeDocument/2006/relationships/customXml" Target="../ink/ink85.xml"/><Relationship Id="rId14" Type="http://schemas.openxmlformats.org/officeDocument/2006/relationships/image" Target="../media/image10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emf"/><Relationship Id="rId5" Type="http://schemas.openxmlformats.org/officeDocument/2006/relationships/customXml" Target="../ink/ink90.xml"/><Relationship Id="rId10" Type="http://schemas.openxmlformats.org/officeDocument/2006/relationships/image" Target="../media/image106.emf"/><Relationship Id="rId4" Type="http://schemas.openxmlformats.org/officeDocument/2006/relationships/image" Target="../media/image84.emf"/><Relationship Id="rId9" Type="http://schemas.openxmlformats.org/officeDocument/2006/relationships/customXml" Target="../ink/ink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emf"/><Relationship Id="rId5" Type="http://schemas.openxmlformats.org/officeDocument/2006/relationships/customXml" Target="../ink/ink94.xml"/><Relationship Id="rId4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4.emf"/><Relationship Id="rId3" Type="http://schemas.openxmlformats.org/officeDocument/2006/relationships/image" Target="../media/image9.jpeg"/><Relationship Id="rId7" Type="http://schemas.openxmlformats.org/officeDocument/2006/relationships/image" Target="../media/image11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5" Type="http://schemas.openxmlformats.org/officeDocument/2006/relationships/customXml" Target="../ink/ink7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emf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.xml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1.emf"/><Relationship Id="rId14" Type="http://schemas.openxmlformats.org/officeDocument/2006/relationships/customXml" Target="../ink/ink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customXml" Target="../ink/ink15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k.hi.i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facebook.com/kennslumidsto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kennslumidsto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 descr="rektorsblar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/>
          </p:cNvSpPr>
          <p:nvPr>
            <p:ph type="ctrTitle"/>
          </p:nvPr>
        </p:nvSpPr>
        <p:spPr>
          <a:xfrm>
            <a:off x="906463" y="3614738"/>
            <a:ext cx="11652250" cy="1568450"/>
          </a:xfrm>
        </p:spPr>
        <p:txBody>
          <a:bodyPr rtlCol="0">
            <a:normAutofit fontScale="90000"/>
          </a:bodyPr>
          <a:lstStyle/>
          <a:p>
            <a:pPr defTabSz="975390" eaLnBrk="1" fontAlgn="auto" hangingPunct="1">
              <a:spcAft>
                <a:spcPts val="0"/>
              </a:spcAft>
              <a:defRPr/>
            </a:pPr>
            <a:r>
              <a:rPr lang="is-IS" altLang="is-IS" sz="6000" dirty="0" smtClean="0"/>
              <a:t>Hvað felst í að vera aðstoðarkennari</a:t>
            </a:r>
            <a:r>
              <a:rPr lang="is-IS" altLang="is-IS" dirty="0" smtClean="0"/>
              <a:t/>
            </a:r>
            <a:br>
              <a:rPr lang="is-IS" altLang="is-IS" dirty="0" smtClean="0"/>
            </a:br>
            <a:endParaRPr lang="is-IS" altLang="is-IS" sz="2400" dirty="0" smtClean="0"/>
          </a:p>
        </p:txBody>
      </p:sp>
      <p:sp>
        <p:nvSpPr>
          <p:cNvPr id="6148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214813" y="5638800"/>
            <a:ext cx="5035550" cy="149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is-IS" altLang="en-US" sz="2000" smtClean="0">
                <a:ea typeface="ＭＳ Ｐゴシック" panose="020B0600070205080204" pitchFamily="34" charset="-128"/>
              </a:rPr>
              <a:t>© </a:t>
            </a:r>
            <a:r>
              <a:rPr lang="is-IS" altLang="is-IS" sz="2000" smtClean="0"/>
              <a:t>Sigurbjörg Jóhannesdóttir</a:t>
            </a:r>
          </a:p>
          <a:p>
            <a:r>
              <a:rPr lang="is-IS" altLang="is-IS" sz="2000" smtClean="0"/>
              <a:t>Félagsvísindasvið - Oddi 104</a:t>
            </a:r>
          </a:p>
          <a:p>
            <a:r>
              <a:rPr lang="is-IS" altLang="is-IS" sz="2000" smtClean="0"/>
              <a:t>13. september 2019</a:t>
            </a:r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5510213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"/>
            <a:ext cx="266382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75" y="-1588"/>
            <a:ext cx="2660650" cy="199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2700"/>
            <a:ext cx="2624137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-50800"/>
            <a:ext cx="26289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Ég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80011" y="2953646"/>
              <a:ext cx="4822560" cy="3682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9931" y="2946447"/>
                <a:ext cx="4843800" cy="370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5191251" y="4052006"/>
              <a:ext cx="1775520" cy="442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891" y="4041926"/>
                <a:ext cx="17924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627571" y="5105366"/>
              <a:ext cx="1347480" cy="933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1091" y="5099966"/>
                <a:ext cx="136008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5027451" y="3596246"/>
              <a:ext cx="646920" cy="3222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0251" y="3586166"/>
                <a:ext cx="661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6601011" y="3485006"/>
              <a:ext cx="317160" cy="352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371" y="3475286"/>
                <a:ext cx="3330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6610731" y="4091246"/>
              <a:ext cx="450360" cy="534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1371" y="4081526"/>
                <a:ext cx="470160" cy="5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0E38EE7-5091-47EE-868A-6E82B8EBAB61}" type="slidenum">
              <a:rPr lang="en-US" altLang="is-IS" smtClean="0"/>
              <a:pPr/>
              <a:t>11</a:t>
            </a:fld>
            <a:endParaRPr lang="en-US" altLang="is-IS" smtClean="0"/>
          </a:p>
        </p:txBody>
      </p:sp>
      <p:pic>
        <p:nvPicPr>
          <p:cNvPr id="2048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-3254375"/>
            <a:ext cx="20359688" cy="152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itle 1"/>
          <p:cNvSpPr txBox="1">
            <a:spLocks/>
          </p:cNvSpPr>
          <p:nvPr/>
        </p:nvSpPr>
        <p:spPr bwMode="auto">
          <a:xfrm>
            <a:off x="1371600" y="8032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600"/>
              <a:t>Hönnunarhugsun</a:t>
            </a:r>
          </a:p>
        </p:txBody>
      </p:sp>
      <p:pic>
        <p:nvPicPr>
          <p:cNvPr id="2048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3" y="22225"/>
            <a:ext cx="9753601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6623407" y="5958720"/>
              <a:ext cx="5502960" cy="92268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6127" y="5930640"/>
                <a:ext cx="5552640" cy="97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Ég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80011" y="2953646"/>
              <a:ext cx="4822560" cy="3682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9931" y="2946447"/>
                <a:ext cx="4843800" cy="370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5191251" y="4052006"/>
              <a:ext cx="1775520" cy="442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891" y="4041926"/>
                <a:ext cx="17924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627571" y="5105366"/>
              <a:ext cx="1347480" cy="933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1091" y="5099966"/>
                <a:ext cx="136008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5027451" y="3596246"/>
              <a:ext cx="646920" cy="3222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0251" y="3586166"/>
                <a:ext cx="661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6601011" y="3485006"/>
              <a:ext cx="317160" cy="352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371" y="3475286"/>
                <a:ext cx="3330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6610731" y="4091246"/>
              <a:ext cx="450360" cy="534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1371" y="4081526"/>
                <a:ext cx="470160" cy="5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5" name="Ink 154"/>
              <p14:cNvContentPartPr/>
              <p14:nvPr/>
            </p14:nvContentPartPr>
            <p14:xfrm>
              <a:off x="1026411" y="1120834"/>
              <a:ext cx="10321920" cy="494640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251" y="1102114"/>
                <a:ext cx="10375920" cy="49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2" name="Ink 171"/>
              <p14:cNvContentPartPr/>
              <p14:nvPr/>
            </p14:nvContentPartPr>
            <p14:xfrm>
              <a:off x="9821944" y="3434696"/>
              <a:ext cx="2575440" cy="246996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0184" y="3356936"/>
                <a:ext cx="2659320" cy="26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3" name="Ink 172"/>
              <p14:cNvContentPartPr/>
              <p14:nvPr/>
            </p14:nvContentPartPr>
            <p14:xfrm>
              <a:off x="9784504" y="3551336"/>
              <a:ext cx="2499840" cy="238248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304" y="3471776"/>
                <a:ext cx="2588040" cy="253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Verkefnin mín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199664" y="2843216"/>
              <a:ext cx="9009720" cy="3690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1384" y="2830616"/>
                <a:ext cx="9029520" cy="37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5104144" y="3062816"/>
              <a:ext cx="225720" cy="33379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9471" y="3054896"/>
                <a:ext cx="237581" cy="33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7884064" y="3082976"/>
              <a:ext cx="105480" cy="34696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2904" y="3076496"/>
                <a:ext cx="125280" cy="34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2642464" y="3658976"/>
              <a:ext cx="2350440" cy="23025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0944" y="3649256"/>
                <a:ext cx="2373480" cy="23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3193264" y="3906656"/>
              <a:ext cx="1262520" cy="1378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5344" y="3896219"/>
                <a:ext cx="1281240" cy="14000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Hvernig ég ætla að leysa þessi verkefni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049544" y="2403656"/>
              <a:ext cx="8981280" cy="3803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9824" y="2390336"/>
                <a:ext cx="9003600" cy="38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978864" y="2589416"/>
              <a:ext cx="270720" cy="34963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024" y="2580416"/>
                <a:ext cx="285840" cy="35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8221024" y="2639096"/>
              <a:ext cx="288360" cy="3095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4544" y="2631896"/>
                <a:ext cx="307080" cy="31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621464" y="3055616"/>
              <a:ext cx="2357280" cy="2291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9226" y="3042656"/>
                <a:ext cx="2382476" cy="23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6185584" y="3447656"/>
              <a:ext cx="1142280" cy="735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6227" y="3437936"/>
                <a:ext cx="1162074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6225544" y="4362776"/>
              <a:ext cx="1131120" cy="480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6184" y="4355936"/>
                <a:ext cx="114876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Hvað væri gott að fá/hafa til að geta leyst þessi verkefni eins vel og ég get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123704" y="2911976"/>
              <a:ext cx="8475480" cy="36306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064" y="2897577"/>
                <a:ext cx="8497800" cy="3658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5038264" y="3155336"/>
              <a:ext cx="78480" cy="30884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9264" y="3147056"/>
                <a:ext cx="101160" cy="31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7531624" y="3020696"/>
              <a:ext cx="150840" cy="32533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7304" y="3014216"/>
                <a:ext cx="163440" cy="32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195" name="Ink 8194"/>
              <p14:cNvContentPartPr/>
              <p14:nvPr/>
            </p14:nvContentPartPr>
            <p14:xfrm>
              <a:off x="7945984" y="3599576"/>
              <a:ext cx="2333160" cy="2401200"/>
            </p14:xfrm>
          </p:contentPart>
        </mc:Choice>
        <mc:Fallback>
          <p:pic>
            <p:nvPicPr>
              <p:cNvPr id="8195" name="Ink 81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3026" y="3588778"/>
                <a:ext cx="2359076" cy="242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198" name="Ink 8197"/>
              <p14:cNvContentPartPr/>
              <p14:nvPr/>
            </p14:nvContentPartPr>
            <p14:xfrm>
              <a:off x="9167104" y="4374656"/>
              <a:ext cx="125280" cy="139680"/>
            </p14:xfrm>
          </p:contentPart>
        </mc:Choice>
        <mc:Fallback>
          <p:pic>
            <p:nvPicPr>
              <p:cNvPr id="8198" name="Ink 81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7744" y="4364576"/>
                <a:ext cx="145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07" name="Ink 8206"/>
              <p14:cNvContentPartPr/>
              <p14:nvPr/>
            </p14:nvContentPartPr>
            <p14:xfrm>
              <a:off x="8349544" y="3962096"/>
              <a:ext cx="470520" cy="335160"/>
            </p14:xfrm>
          </p:contentPart>
        </mc:Choice>
        <mc:Fallback>
          <p:pic>
            <p:nvPicPr>
              <p:cNvPr id="8207" name="Ink 82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824" y="3951296"/>
                <a:ext cx="4953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08" name="Ink 8207"/>
              <p14:cNvContentPartPr/>
              <p14:nvPr/>
            </p14:nvContentPartPr>
            <p14:xfrm>
              <a:off x="8451064" y="4286456"/>
              <a:ext cx="364680" cy="481680"/>
            </p14:xfrm>
          </p:contentPart>
        </mc:Choice>
        <mc:Fallback>
          <p:pic>
            <p:nvPicPr>
              <p:cNvPr id="8208" name="Ink 820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0264" y="4276736"/>
                <a:ext cx="3870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09" name="Ink 8208"/>
              <p14:cNvContentPartPr/>
              <p14:nvPr/>
            </p14:nvContentPartPr>
            <p14:xfrm>
              <a:off x="8493544" y="4314176"/>
              <a:ext cx="168120" cy="290520"/>
            </p14:xfrm>
          </p:contentPart>
        </mc:Choice>
        <mc:Fallback>
          <p:pic>
            <p:nvPicPr>
              <p:cNvPr id="8209" name="Ink 820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85984" y="4307696"/>
                <a:ext cx="186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210" name="Ink 8209"/>
              <p14:cNvContentPartPr/>
              <p14:nvPr/>
            </p14:nvContentPartPr>
            <p14:xfrm>
              <a:off x="8522344" y="4349456"/>
              <a:ext cx="64080" cy="156960"/>
            </p14:xfrm>
          </p:contentPart>
        </mc:Choice>
        <mc:Fallback>
          <p:pic>
            <p:nvPicPr>
              <p:cNvPr id="8210" name="Ink 82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15900" y="4340096"/>
                <a:ext cx="79832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11" name="Ink 8210"/>
              <p14:cNvContentPartPr/>
              <p14:nvPr/>
            </p14:nvContentPartPr>
            <p14:xfrm>
              <a:off x="9100144" y="4231016"/>
              <a:ext cx="503280" cy="484920"/>
            </p14:xfrm>
          </p:contentPart>
        </mc:Choice>
        <mc:Fallback>
          <p:pic>
            <p:nvPicPr>
              <p:cNvPr id="8211" name="Ink 82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0431" y="4219856"/>
                <a:ext cx="524505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12" name="Ink 8211"/>
              <p14:cNvContentPartPr/>
              <p14:nvPr/>
            </p14:nvContentPartPr>
            <p14:xfrm>
              <a:off x="9252064" y="4297256"/>
              <a:ext cx="147600" cy="316440"/>
            </p14:xfrm>
          </p:contentPart>
        </mc:Choice>
        <mc:Fallback>
          <p:pic>
            <p:nvPicPr>
              <p:cNvPr id="8212" name="Ink 82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44864" y="4291496"/>
                <a:ext cx="1656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13" name="Ink 8212"/>
              <p14:cNvContentPartPr/>
              <p14:nvPr/>
            </p14:nvContentPartPr>
            <p14:xfrm>
              <a:off x="9072784" y="3863816"/>
              <a:ext cx="353160" cy="237600"/>
            </p14:xfrm>
          </p:contentPart>
        </mc:Choice>
        <mc:Fallback>
          <p:pic>
            <p:nvPicPr>
              <p:cNvPr id="8213" name="Ink 82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64864" y="3852656"/>
                <a:ext cx="374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15" name="Ink 8214"/>
              <p14:cNvContentPartPr/>
              <p14:nvPr/>
            </p14:nvContentPartPr>
            <p14:xfrm>
              <a:off x="8733664" y="4967576"/>
              <a:ext cx="649800" cy="517680"/>
            </p14:xfrm>
          </p:contentPart>
        </mc:Choice>
        <mc:Fallback>
          <p:pic>
            <p:nvPicPr>
              <p:cNvPr id="8215" name="Ink 82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8264" y="4962896"/>
                <a:ext cx="667440" cy="53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507384" y="1268216"/>
              <a:ext cx="11239560" cy="4593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064" y="1237256"/>
                <a:ext cx="11274480" cy="46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7" name="Ink 76"/>
              <p14:cNvContentPartPr/>
              <p14:nvPr/>
            </p14:nvContentPartPr>
            <p14:xfrm>
              <a:off x="11005264" y="0"/>
              <a:ext cx="1800" cy="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0" name="Ink 89"/>
              <p14:cNvContentPartPr/>
              <p14:nvPr/>
            </p14:nvContentPartPr>
            <p14:xfrm>
              <a:off x="10665064" y="2818016"/>
              <a:ext cx="1867680" cy="240192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2824" y="2806136"/>
                <a:ext cx="1892160" cy="24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1" name="Ink 120"/>
              <p14:cNvContentPartPr/>
              <p14:nvPr/>
            </p14:nvContentPartPr>
            <p14:xfrm>
              <a:off x="338464" y="2595896"/>
              <a:ext cx="1609920" cy="36824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304" y="2584017"/>
                <a:ext cx="1634400" cy="3705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5" name="Ink 164"/>
              <p14:cNvContentPartPr/>
              <p14:nvPr/>
            </p14:nvContentPartPr>
            <p14:xfrm>
              <a:off x="10784224" y="5530976"/>
              <a:ext cx="1762920" cy="97668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73064" y="5520896"/>
                <a:ext cx="1781640" cy="9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A6E522C-ED51-4211-A6F9-DC24EDBB4EA4}" type="slidenum">
              <a:rPr lang="en-US" altLang="is-IS" smtClean="0"/>
              <a:pPr/>
              <a:t>18</a:t>
            </a:fld>
            <a:endParaRPr lang="en-US" altLang="is-IS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" name="Ink 69"/>
              <p14:cNvContentPartPr/>
              <p14:nvPr/>
            </p14:nvContentPartPr>
            <p14:xfrm>
              <a:off x="2270944" y="419582"/>
              <a:ext cx="8097840" cy="165204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824" y="396182"/>
                <a:ext cx="8166600" cy="17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8282944" y="2460176"/>
              <a:ext cx="4267800" cy="18176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7664" y="2425976"/>
                <a:ext cx="4319640" cy="18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0" name="Ink 139"/>
              <p14:cNvContentPartPr/>
              <p14:nvPr/>
            </p14:nvContentPartPr>
            <p14:xfrm>
              <a:off x="8664544" y="2964176"/>
              <a:ext cx="3466440" cy="89460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144" y="2944016"/>
                <a:ext cx="350964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7" name="Ink 206"/>
              <p14:cNvContentPartPr/>
              <p14:nvPr/>
            </p14:nvContentPartPr>
            <p14:xfrm>
              <a:off x="6958504" y="4166576"/>
              <a:ext cx="5972040" cy="337788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1944" y="4143176"/>
                <a:ext cx="6022440" cy="34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0" name="Ink 209"/>
              <p14:cNvContentPartPr/>
              <p14:nvPr/>
            </p14:nvContentPartPr>
            <p14:xfrm>
              <a:off x="5879224" y="3252176"/>
              <a:ext cx="2520360" cy="269100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7184" y="3223376"/>
                <a:ext cx="2568240" cy="27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4" name="Ink 223"/>
              <p14:cNvContentPartPr/>
              <p14:nvPr/>
            </p14:nvContentPartPr>
            <p14:xfrm>
              <a:off x="77104" y="2339936"/>
              <a:ext cx="4387680" cy="192060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04" y="2296744"/>
                <a:ext cx="4477320" cy="200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7" name="Ink 226"/>
              <p14:cNvContentPartPr/>
              <p14:nvPr/>
            </p14:nvContentPartPr>
            <p14:xfrm>
              <a:off x="105544" y="2522096"/>
              <a:ext cx="6243840" cy="372780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84" y="2481776"/>
                <a:ext cx="6320160" cy="380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67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44488"/>
            <a:ext cx="13012737" cy="64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12992100" cy="974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 txBox="1">
            <a:spLocks/>
          </p:cNvSpPr>
          <p:nvPr/>
        </p:nvSpPr>
        <p:spPr bwMode="auto">
          <a:xfrm>
            <a:off x="285750" y="6508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600"/>
              <a:t>Í dag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2F9528-5DDB-434E-8CE2-D383BB75C69B}"/>
              </a:ext>
            </a:extLst>
          </p:cNvPr>
          <p:cNvSpPr/>
          <p:nvPr/>
        </p:nvSpPr>
        <p:spPr>
          <a:xfrm>
            <a:off x="2833688" y="4159250"/>
            <a:ext cx="7056437" cy="4425950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197" name="Content Placeholder 2"/>
          <p:cNvSpPr txBox="1">
            <a:spLocks/>
          </p:cNvSpPr>
          <p:nvPr/>
        </p:nvSpPr>
        <p:spPr bwMode="auto">
          <a:xfrm>
            <a:off x="2843213" y="4343400"/>
            <a:ext cx="1053782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2888" indent="-193675"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Kynning á Kennslumiðstöð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Hvernig  við notum hönnunarhugsun 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Aðstoðarkennarinn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Aðferðir til að virkja nemendur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Námsmat og endurgjöf</a:t>
            </a:r>
          </a:p>
          <a:p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70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89281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8080468" y="4759497"/>
              <a:ext cx="360" cy="108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8588" y="4747617"/>
                <a:ext cx="241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18054188" y="6112017"/>
              <a:ext cx="360" cy="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16028" y="6073857"/>
                <a:ext cx="76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18283148" y="7289937"/>
              <a:ext cx="360" cy="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71268" y="727805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9275948" y="200817"/>
              <a:ext cx="2538360" cy="1648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7868" y="178497"/>
                <a:ext cx="2607120" cy="17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0" name="Ink 79"/>
              <p14:cNvContentPartPr/>
              <p14:nvPr/>
            </p14:nvContentPartPr>
            <p14:xfrm>
              <a:off x="4018868" y="6162057"/>
              <a:ext cx="5466240" cy="67752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4188" y="6151617"/>
                <a:ext cx="54795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2" name="Ink 81"/>
              <p14:cNvContentPartPr/>
              <p14:nvPr/>
            </p14:nvContentPartPr>
            <p14:xfrm>
              <a:off x="3972068" y="6492177"/>
              <a:ext cx="469080" cy="41724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60188" y="6482097"/>
                <a:ext cx="4885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5" name="Ink 84"/>
              <p14:cNvContentPartPr/>
              <p14:nvPr/>
            </p14:nvContentPartPr>
            <p14:xfrm>
              <a:off x="2139308" y="5616657"/>
              <a:ext cx="7299360" cy="93096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6708" y="5604062"/>
                <a:ext cx="7318080" cy="949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7" name="Ink 86"/>
              <p14:cNvContentPartPr/>
              <p14:nvPr/>
            </p14:nvContentPartPr>
            <p14:xfrm>
              <a:off x="2044988" y="5576337"/>
              <a:ext cx="348480" cy="4039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33828" y="5566977"/>
                <a:ext cx="3650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9" name="Ink 88"/>
              <p14:cNvContentPartPr/>
              <p14:nvPr/>
            </p14:nvContentPartPr>
            <p14:xfrm>
              <a:off x="3844988" y="1563777"/>
              <a:ext cx="5578920" cy="486108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5988" y="1553337"/>
                <a:ext cx="5596560" cy="48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9" name="Ink 98"/>
              <p14:cNvContentPartPr/>
              <p14:nvPr/>
            </p14:nvContentPartPr>
            <p14:xfrm>
              <a:off x="9689228" y="5215617"/>
              <a:ext cx="545400" cy="176868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55748" y="5195097"/>
                <a:ext cx="599400" cy="18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9" name="Ink 108"/>
              <p14:cNvContentPartPr/>
              <p14:nvPr/>
            </p14:nvContentPartPr>
            <p14:xfrm>
              <a:off x="5591708" y="2537217"/>
              <a:ext cx="6953400" cy="405504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5148" y="2517417"/>
                <a:ext cx="7009560" cy="41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9" name="Ink 118"/>
              <p14:cNvContentPartPr/>
              <p14:nvPr/>
            </p14:nvContentPartPr>
            <p14:xfrm>
              <a:off x="3631508" y="4796937"/>
              <a:ext cx="2193120" cy="92124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17828" y="4789374"/>
                <a:ext cx="2218680" cy="94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0" name="Ink 129"/>
              <p14:cNvContentPartPr/>
              <p14:nvPr/>
            </p14:nvContentPartPr>
            <p14:xfrm>
              <a:off x="5619068" y="6242697"/>
              <a:ext cx="1621080" cy="6303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11148" y="6225057"/>
                <a:ext cx="1641960" cy="66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032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965988" y="7001577"/>
              <a:ext cx="360" cy="2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27828" y="6963417"/>
                <a:ext cx="76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4535538" y="6517795"/>
              <a:ext cx="5433120" cy="3938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8338" y="6510595"/>
                <a:ext cx="54475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4429338" y="6683905"/>
              <a:ext cx="317160" cy="2545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9618" y="6675625"/>
                <a:ext cx="334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/>
              <p14:cNvContentPartPr/>
              <p14:nvPr/>
            </p14:nvContentPartPr>
            <p14:xfrm>
              <a:off x="6855018" y="5744305"/>
              <a:ext cx="2804040" cy="60156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4938" y="5735665"/>
                <a:ext cx="28184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722" name="Ink 30721"/>
              <p14:cNvContentPartPr/>
              <p14:nvPr/>
            </p14:nvContentPartPr>
            <p14:xfrm>
              <a:off x="6846018" y="4609945"/>
              <a:ext cx="3030840" cy="1368720"/>
            </p14:xfrm>
          </p:contentPart>
        </mc:Choice>
        <mc:Fallback>
          <p:pic>
            <p:nvPicPr>
              <p:cNvPr id="30722" name="Ink 3072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5578" y="4602745"/>
                <a:ext cx="304668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723" name="Ink 30722"/>
              <p14:cNvContentPartPr/>
              <p14:nvPr/>
            </p14:nvContentPartPr>
            <p14:xfrm>
              <a:off x="6754938" y="248697"/>
              <a:ext cx="5794490" cy="4547728"/>
            </p14:xfrm>
          </p:contentPart>
        </mc:Choice>
        <mc:Fallback>
          <p:pic>
            <p:nvPicPr>
              <p:cNvPr id="30723" name="Ink 3072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5578" y="226018"/>
                <a:ext cx="5837329" cy="457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730" name="Ink 30729"/>
              <p14:cNvContentPartPr/>
              <p14:nvPr/>
            </p14:nvContentPartPr>
            <p14:xfrm>
              <a:off x="10214898" y="5577985"/>
              <a:ext cx="1968120" cy="1588320"/>
            </p14:xfrm>
          </p:contentPart>
        </mc:Choice>
        <mc:Fallback>
          <p:pic>
            <p:nvPicPr>
              <p:cNvPr id="30730" name="Ink 307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06258" y="5568985"/>
                <a:ext cx="1983960" cy="160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89233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513828" y="6874137"/>
              <a:ext cx="360" cy="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1948" y="686225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0" name="Ink 129"/>
              <p14:cNvContentPartPr/>
              <p14:nvPr/>
            </p14:nvContentPartPr>
            <p14:xfrm>
              <a:off x="9464948" y="148617"/>
              <a:ext cx="2597040" cy="145584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1108" y="125937"/>
                <a:ext cx="2669400" cy="1523880"/>
              </a:xfrm>
              <a:prstGeom prst="rect">
                <a:avLst/>
              </a:prstGeom>
            </p:spPr>
          </p:pic>
        </mc:Fallback>
      </mc:AlternateContent>
      <p:sp>
        <p:nvSpPr>
          <p:cNvPr id="162" name="Oval 161"/>
          <p:cNvSpPr/>
          <p:nvPr/>
        </p:nvSpPr>
        <p:spPr>
          <a:xfrm>
            <a:off x="11547475" y="1265238"/>
            <a:ext cx="185738" cy="185737"/>
          </a:xfrm>
          <a:prstGeom prst="ellipse">
            <a:avLst/>
          </a:prstGeom>
          <a:noFill/>
          <a:ln w="240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5" name="Ink 164"/>
              <p14:cNvContentPartPr/>
              <p14:nvPr/>
            </p14:nvContentPartPr>
            <p14:xfrm>
              <a:off x="9188468" y="2296377"/>
              <a:ext cx="3305160" cy="146736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3192" y="2271531"/>
                <a:ext cx="3376792" cy="1532176"/>
              </a:xfrm>
              <a:prstGeom prst="rect">
                <a:avLst/>
              </a:prstGeom>
            </p:spPr>
          </p:pic>
        </mc:Fallback>
      </mc:AlternateContent>
      <p:sp>
        <p:nvSpPr>
          <p:cNvPr id="178" name="Oval 177"/>
          <p:cNvSpPr/>
          <p:nvPr/>
        </p:nvSpPr>
        <p:spPr>
          <a:xfrm>
            <a:off x="11901488" y="1069975"/>
            <a:ext cx="230187" cy="2301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rot="-803510">
            <a:off x="5091113" y="6305550"/>
            <a:ext cx="4292600" cy="0"/>
          </a:xfrm>
          <a:prstGeom prst="line">
            <a:avLst/>
          </a:prstGeom>
          <a:ln w="381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4" name="Ink 203"/>
              <p14:cNvContentPartPr/>
              <p14:nvPr/>
            </p14:nvContentPartPr>
            <p14:xfrm>
              <a:off x="9624068" y="5357097"/>
              <a:ext cx="2338200" cy="122328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9668" y="5341622"/>
                <a:ext cx="2365560" cy="12560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-50800"/>
            <a:ext cx="933608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/>
          <p:nvPr/>
        </p:nvSpPr>
        <p:spPr>
          <a:xfrm>
            <a:off x="2579688" y="922338"/>
            <a:ext cx="215900" cy="215900"/>
          </a:xfrm>
          <a:prstGeom prst="ellipse">
            <a:avLst/>
          </a:prstGeom>
          <a:noFill/>
          <a:ln w="762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8" name="Ink 67"/>
              <p14:cNvContentPartPr/>
              <p14:nvPr/>
            </p14:nvContentPartPr>
            <p14:xfrm>
              <a:off x="36188" y="164457"/>
              <a:ext cx="4082760" cy="37684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32" y="144297"/>
                <a:ext cx="4136400" cy="38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12313268" y="5472297"/>
              <a:ext cx="360" cy="36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1388" y="5460417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967677-99A3-43F6-8874-FD1CFF6930BB}" type="slidenum">
              <a:rPr lang="en-US" altLang="is-IS" smtClean="0"/>
              <a:pPr/>
              <a:t>3</a:t>
            </a:fld>
            <a:endParaRPr lang="en-US" altLang="is-IS" smtClean="0"/>
          </a:p>
        </p:txBody>
      </p:sp>
      <p:pic>
        <p:nvPicPr>
          <p:cNvPr id="9220" name="Content Placeholder 2" descr="An empty road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6213" y="-14288"/>
            <a:ext cx="13209588" cy="10533063"/>
          </a:xfrm>
        </p:spPr>
      </p:pic>
      <p:sp>
        <p:nvSpPr>
          <p:cNvPr id="9221" name="Title 1"/>
          <p:cNvSpPr>
            <a:spLocks noGrp="1"/>
          </p:cNvSpPr>
          <p:nvPr>
            <p:ph type="title"/>
          </p:nvPr>
        </p:nvSpPr>
        <p:spPr>
          <a:xfrm>
            <a:off x="2492375" y="201613"/>
            <a:ext cx="10541000" cy="1446212"/>
          </a:xfrm>
        </p:spPr>
        <p:txBody>
          <a:bodyPr/>
          <a:lstStyle/>
          <a:p>
            <a:r>
              <a:rPr lang="en-US" altLang="en-US" smtClean="0"/>
              <a:t>Kennslumiðstöð Háskóla Íslands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7189971" y="1464634"/>
              <a:ext cx="3301200" cy="2277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691" y="1459954"/>
                <a:ext cx="3317400" cy="22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10161051" y="3553714"/>
              <a:ext cx="311040" cy="358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2771" y="3547960"/>
                <a:ext cx="330480" cy="374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/>
              <p14:cNvContentPartPr/>
              <p14:nvPr/>
            </p14:nvContentPartPr>
            <p14:xfrm rot="188838">
              <a:off x="2385908" y="5040172"/>
              <a:ext cx="8660520" cy="3281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88838">
                <a:off x="2351708" y="5019652"/>
                <a:ext cx="8727120" cy="33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1" name="Ink 140"/>
              <p14:cNvContentPartPr/>
              <p14:nvPr/>
            </p14:nvContentPartPr>
            <p14:xfrm>
              <a:off x="11138228" y="9722692"/>
              <a:ext cx="360" cy="36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0068" y="9684532"/>
                <a:ext cx="76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7" name="Ink 206"/>
              <p14:cNvContentPartPr/>
              <p14:nvPr/>
            </p14:nvContentPartPr>
            <p14:xfrm>
              <a:off x="15823988" y="3455092"/>
              <a:ext cx="69120" cy="22788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05268" y="3439972"/>
                <a:ext cx="101520" cy="2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41C0A65-2C59-4768-8A89-EDE893F810A6}" type="slidenum">
              <a:rPr lang="en-US" altLang="is-IS" smtClean="0"/>
              <a:pPr/>
              <a:t>4</a:t>
            </a:fld>
            <a:endParaRPr lang="en-US" altLang="is-IS" smtClean="0"/>
          </a:p>
        </p:txBody>
      </p:sp>
      <p:pic>
        <p:nvPicPr>
          <p:cNvPr id="11268" name="Picture 5" descr="A group of people in a roo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2103438"/>
            <a:ext cx="13203238" cy="990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714651" y="4794274"/>
              <a:ext cx="9746640" cy="2271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451" y="4779154"/>
                <a:ext cx="9775800" cy="22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9" name="Ink 78"/>
              <p14:cNvContentPartPr/>
              <p14:nvPr/>
            </p14:nvContentPartPr>
            <p14:xfrm>
              <a:off x="5314731" y="-4886"/>
              <a:ext cx="6757560" cy="80208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9331" y="-9926"/>
                <a:ext cx="6773760" cy="81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B0D4E31-C271-4774-AB42-E7F97750D5FA}" type="slidenum">
              <a:rPr lang="en-US" altLang="is-IS" smtClean="0"/>
              <a:pPr/>
              <a:t>5</a:t>
            </a:fld>
            <a:endParaRPr lang="en-US" altLang="is-IS" smtClean="0"/>
          </a:p>
        </p:txBody>
      </p:sp>
      <p:pic>
        <p:nvPicPr>
          <p:cNvPr id="12294" name="Content Placeholder 5" descr="A group of people sitting at a desk in fron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0"/>
            <a:ext cx="13120688" cy="984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4" name="Ink 83"/>
              <p14:cNvContentPartPr/>
              <p14:nvPr/>
            </p14:nvContentPartPr>
            <p14:xfrm>
              <a:off x="631851" y="64234"/>
              <a:ext cx="3083040" cy="117432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331" y="58114"/>
                <a:ext cx="3107520" cy="11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" name="Ink 136"/>
              <p14:cNvContentPartPr/>
              <p14:nvPr/>
            </p14:nvContentPartPr>
            <p14:xfrm>
              <a:off x="13524531" y="3457594"/>
              <a:ext cx="360" cy="36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2651" y="344571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6" name="Ink 165"/>
              <p14:cNvContentPartPr/>
              <p14:nvPr/>
            </p14:nvContentPartPr>
            <p14:xfrm>
              <a:off x="10374274" y="6359194"/>
              <a:ext cx="1673640" cy="87588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3394" y="6335794"/>
                <a:ext cx="171360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7" name="Ink 226"/>
              <p14:cNvContentPartPr/>
              <p14:nvPr/>
            </p14:nvContentPartPr>
            <p14:xfrm>
              <a:off x="5412394" y="242074"/>
              <a:ext cx="7612560" cy="271692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7634" y="216514"/>
                <a:ext cx="7639200" cy="27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9" name="Ink 258"/>
              <p14:cNvContentPartPr/>
              <p14:nvPr/>
            </p14:nvContentPartPr>
            <p14:xfrm>
              <a:off x="1218034" y="4831714"/>
              <a:ext cx="4052880" cy="132840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594" y="4821274"/>
                <a:ext cx="4082400" cy="13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4" name="Ink 283"/>
              <p14:cNvContentPartPr/>
              <p14:nvPr/>
            </p14:nvContentPartPr>
            <p14:xfrm>
              <a:off x="18355868" y="1265322"/>
              <a:ext cx="10800" cy="5760"/>
            </p14:xfrm>
          </p:contentPart>
        </mc:Choice>
        <mc:Fallback>
          <p:pic>
            <p:nvPicPr>
              <p:cNvPr id="284" name="Ink 2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43988" y="1253442"/>
                <a:ext cx="34560" cy="2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C7FDD31-7CD3-4AF7-9F9E-BA16E2A0C275}" type="slidenum">
              <a:rPr lang="en-US" altLang="is-IS" smtClean="0"/>
              <a:pPr/>
              <a:t>6</a:t>
            </a:fld>
            <a:endParaRPr lang="en-US" altLang="is-IS" smtClean="0"/>
          </a:p>
        </p:txBody>
      </p:sp>
      <p:pic>
        <p:nvPicPr>
          <p:cNvPr id="14342" name="Picture 5" descr="A group of people sitting at a 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0"/>
            <a:ext cx="13130213" cy="984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00371" y="3587914"/>
              <a:ext cx="3736080" cy="22773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251" y="3575314"/>
                <a:ext cx="3753360" cy="22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/>
              <p14:cNvContentPartPr/>
              <p14:nvPr/>
            </p14:nvContentPartPr>
            <p14:xfrm>
              <a:off x="0" y="5831434"/>
              <a:ext cx="0" cy="32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9" name="Ink 58"/>
              <p14:cNvContentPartPr/>
              <p14:nvPr/>
            </p14:nvContentPartPr>
            <p14:xfrm>
              <a:off x="9749571" y="4612114"/>
              <a:ext cx="2803680" cy="2664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1652" y="4600594"/>
                <a:ext cx="2823837" cy="268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049737C-B69C-4685-A6D7-A5CA52826382}" type="slidenum">
              <a:rPr lang="en-US" altLang="is-IS" smtClean="0"/>
              <a:pPr/>
              <a:t>7</a:t>
            </a:fld>
            <a:endParaRPr lang="en-US" altLang="is-IS" smtClean="0"/>
          </a:p>
        </p:txBody>
      </p:sp>
      <p:pic>
        <p:nvPicPr>
          <p:cNvPr id="15366" name="Content Placeholder 3" descr="A screenshot of a social media pos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94188" cy="133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4BBE4-7CF1-D348-ABB7-7811C306BD09}"/>
              </a:ext>
            </a:extLst>
          </p:cNvPr>
          <p:cNvSpPr/>
          <p:nvPr/>
        </p:nvSpPr>
        <p:spPr>
          <a:xfrm>
            <a:off x="4418013" y="1641475"/>
            <a:ext cx="12576175" cy="9001125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4DD70C-3976-5A4E-A4B4-D3A4632BA8A6}"/>
              </a:ext>
            </a:extLst>
          </p:cNvPr>
          <p:cNvSpPr txBox="1">
            <a:spLocks/>
          </p:cNvSpPr>
          <p:nvPr/>
        </p:nvSpPr>
        <p:spPr bwMode="auto">
          <a:xfrm>
            <a:off x="3122613" y="3725863"/>
            <a:ext cx="11710987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156" tIns="58078" rIns="116156" bIns="58078"/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tk.hi.is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endParaRPr lang="en-US" sz="36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19BCA4-5860-4BD1-B680-1B8750BE4024}" type="slidenum">
              <a:rPr lang="en-US" altLang="is-IS" smtClean="0"/>
              <a:pPr/>
              <a:t>8</a:t>
            </a:fld>
            <a:endParaRPr lang="en-US" altLang="is-IS" smtClean="0"/>
          </a:p>
        </p:txBody>
      </p:sp>
      <p:pic>
        <p:nvPicPr>
          <p:cNvPr id="16390" name="Picture 5" descr="A crowd of peopl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38" y="0"/>
            <a:ext cx="13155613" cy="1110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2F9528-5DDB-434E-8CE2-D383BB75C69B}"/>
              </a:ext>
            </a:extLst>
          </p:cNvPr>
          <p:cNvSpPr/>
          <p:nvPr/>
        </p:nvSpPr>
        <p:spPr>
          <a:xfrm>
            <a:off x="-25400" y="1104900"/>
            <a:ext cx="13261975" cy="4424363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7238" y="2655888"/>
            <a:ext cx="11449050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4000" b="1" kern="0" dirty="0">
                <a:solidFill>
                  <a:schemeClr val="bg1"/>
                </a:solidFill>
                <a:hlinkClick r:id="rId4"/>
              </a:rPr>
              <a:t>https://twitter.com/Kemst_HI</a:t>
            </a:r>
            <a:endParaRPr lang="en-US" sz="4000" b="1" kern="0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4000" b="1" kern="0" dirty="0">
                <a:solidFill>
                  <a:schemeClr val="bg1"/>
                </a:solidFill>
              </a:rPr>
              <a:t>@</a:t>
            </a:r>
            <a:r>
              <a:rPr lang="en-US" sz="4000" b="1" kern="0" dirty="0" err="1">
                <a:solidFill>
                  <a:schemeClr val="bg1"/>
                </a:solidFill>
              </a:rPr>
              <a:t>Kemst_HI</a:t>
            </a:r>
            <a:endParaRPr lang="en-US" sz="40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9EAEEAC-FF0C-4FE0-863D-66043191C458}" type="slidenum">
              <a:rPr lang="en-US" altLang="is-IS" smtClean="0"/>
              <a:pPr/>
              <a:t>9</a:t>
            </a:fld>
            <a:endParaRPr lang="en-US" altLang="is-IS" smtClean="0"/>
          </a:p>
        </p:txBody>
      </p:sp>
      <p:pic>
        <p:nvPicPr>
          <p:cNvPr id="18438" name="Content Placeholder 6" descr="A screenshot of a social media pos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8" y="0"/>
            <a:ext cx="13047663" cy="776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532838-031D-7247-B567-BDE7CC5AF9B7}"/>
              </a:ext>
            </a:extLst>
          </p:cNvPr>
          <p:cNvSpPr/>
          <p:nvPr/>
        </p:nvSpPr>
        <p:spPr>
          <a:xfrm>
            <a:off x="-190500" y="4665663"/>
            <a:ext cx="13565188" cy="3095625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0741B0-4E15-D246-BA2B-4A6059D81EED}"/>
              </a:ext>
            </a:extLst>
          </p:cNvPr>
          <p:cNvSpPr txBox="1">
            <a:spLocks/>
          </p:cNvSpPr>
          <p:nvPr/>
        </p:nvSpPr>
        <p:spPr bwMode="auto">
          <a:xfrm>
            <a:off x="1262063" y="5702300"/>
            <a:ext cx="11710987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156" tIns="58078" rIns="116156" bIns="58078"/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www.facebook.com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kennslumidstod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endParaRPr lang="en-US" sz="3600" b="1" kern="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36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15279</TotalTime>
  <Words>105</Words>
  <Application>Microsoft Office PowerPoint</Application>
  <PresentationFormat>Custom</PresentationFormat>
  <Paragraphs>42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Corbel</vt:lpstr>
      <vt:lpstr>ＭＳ Ｐゴシック</vt:lpstr>
      <vt:lpstr>Frutiger LT Std 55 Roman</vt:lpstr>
      <vt:lpstr>1_Office Theme</vt:lpstr>
      <vt:lpstr>Basis</vt:lpstr>
      <vt:lpstr>Hvað felst í að vera aðstoðarkennari </vt:lpstr>
      <vt:lpstr>PowerPoint Presentation</vt:lpstr>
      <vt:lpstr>Kennslumiðstöð Háskóla Íslands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Ég sem aðstoðarkennari</vt:lpstr>
      <vt:lpstr>PowerPoint Presentation</vt:lpstr>
      <vt:lpstr>Ég sem aðstoðarkennari</vt:lpstr>
      <vt:lpstr>PowerPoint Presentation</vt:lpstr>
      <vt:lpstr>Verkefnin mín sem aðstoðarkennari</vt:lpstr>
      <vt:lpstr>Hvernig ég ætla að leysa þessi verkefni</vt:lpstr>
      <vt:lpstr>Hvað væri gott að fá/hafa til að geta leyst þessi verkefni eins vel og ég 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Espur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Jón Örn Guðbjartsson;sibba@hi.is</dc:creator>
  <cp:lastModifiedBy>Sigurbjörg Jóhannesdóttir</cp:lastModifiedBy>
  <cp:revision>102</cp:revision>
  <cp:lastPrinted>2017-09-19T10:09:30Z</cp:lastPrinted>
  <dcterms:created xsi:type="dcterms:W3CDTF">2009-05-18T15:52:34Z</dcterms:created>
  <dcterms:modified xsi:type="dcterms:W3CDTF">2019-09-14T08:27:32Z</dcterms:modified>
</cp:coreProperties>
</file>